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65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437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55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548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458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88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016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891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88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68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0391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624F1-4020-4EDB-8782-C7B1361B268C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AC447-6F3F-43D8-8014-4C9E935530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874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kupina 10"/>
          <p:cNvGrpSpPr/>
          <p:nvPr/>
        </p:nvGrpSpPr>
        <p:grpSpPr>
          <a:xfrm>
            <a:off x="285964" y="134270"/>
            <a:ext cx="3168352" cy="1512168"/>
            <a:chOff x="683568" y="692696"/>
            <a:chExt cx="3168352" cy="1512168"/>
          </a:xfrm>
        </p:grpSpPr>
        <p:sp>
          <p:nvSpPr>
            <p:cNvPr id="4" name="Obdélník 3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" name="Přímá spojnice 5"/>
            <p:cNvCxnSpPr>
              <a:stCxn id="4" idx="0"/>
              <a:endCxn id="4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vnoramenný trojúhelník 8"/>
            <p:cNvSpPr/>
            <p:nvPr/>
          </p:nvSpPr>
          <p:spPr>
            <a:xfrm>
              <a:off x="971600" y="991580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vál 9"/>
            <p:cNvSpPr/>
            <p:nvPr/>
          </p:nvSpPr>
          <p:spPr>
            <a:xfrm>
              <a:off x="2627784" y="1022578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290778" y="1643343"/>
            <a:ext cx="3168352" cy="1512168"/>
            <a:chOff x="683568" y="692696"/>
            <a:chExt cx="3168352" cy="1512168"/>
          </a:xfrm>
        </p:grpSpPr>
        <p:sp>
          <p:nvSpPr>
            <p:cNvPr id="13" name="Obdélník 1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4" name="Přímá spojnice 13"/>
            <p:cNvCxnSpPr>
              <a:stCxn id="13" idx="0"/>
              <a:endCxn id="1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vnoramenný trojúhelník 14"/>
            <p:cNvSpPr/>
            <p:nvPr/>
          </p:nvSpPr>
          <p:spPr>
            <a:xfrm>
              <a:off x="971600" y="991580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Ovál 15"/>
            <p:cNvSpPr/>
            <p:nvPr/>
          </p:nvSpPr>
          <p:spPr>
            <a:xfrm>
              <a:off x="2627784" y="1022578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295256" y="3155511"/>
            <a:ext cx="3168352" cy="1512168"/>
            <a:chOff x="683568" y="692696"/>
            <a:chExt cx="3168352" cy="1512168"/>
          </a:xfrm>
        </p:grpSpPr>
        <p:sp>
          <p:nvSpPr>
            <p:cNvPr id="18" name="Obdélník 17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9" name="Přímá spojnice 18"/>
            <p:cNvCxnSpPr>
              <a:stCxn id="18" idx="0"/>
              <a:endCxn id="18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ovnoramenný trojúhelník 19"/>
            <p:cNvSpPr/>
            <p:nvPr/>
          </p:nvSpPr>
          <p:spPr>
            <a:xfrm>
              <a:off x="2535013" y="991580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ál 20"/>
            <p:cNvSpPr/>
            <p:nvPr/>
          </p:nvSpPr>
          <p:spPr>
            <a:xfrm>
              <a:off x="1002004" y="1033468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295256" y="4667679"/>
            <a:ext cx="3168352" cy="1512168"/>
            <a:chOff x="683568" y="692696"/>
            <a:chExt cx="3168352" cy="1512168"/>
          </a:xfrm>
        </p:grpSpPr>
        <p:sp>
          <p:nvSpPr>
            <p:cNvPr id="23" name="Obdélník 2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4" name="Přímá spojnice 23"/>
            <p:cNvCxnSpPr>
              <a:stCxn id="23" idx="0"/>
              <a:endCxn id="2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vnoramenný trojúhelník 24"/>
            <p:cNvSpPr/>
            <p:nvPr/>
          </p:nvSpPr>
          <p:spPr>
            <a:xfrm>
              <a:off x="2573297" y="961181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Ovál 25"/>
            <p:cNvSpPr/>
            <p:nvPr/>
          </p:nvSpPr>
          <p:spPr>
            <a:xfrm>
              <a:off x="1040288" y="1034759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3" name="Skupina 32"/>
          <p:cNvGrpSpPr/>
          <p:nvPr/>
        </p:nvGrpSpPr>
        <p:grpSpPr>
          <a:xfrm rot="10800000">
            <a:off x="5355627" y="3139169"/>
            <a:ext cx="3168352" cy="1512168"/>
            <a:chOff x="4932040" y="284904"/>
            <a:chExt cx="3168352" cy="1512168"/>
          </a:xfrm>
        </p:grpSpPr>
        <p:sp>
          <p:nvSpPr>
            <p:cNvPr id="28" name="Obdélník 27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9" name="Přímá spojnice 28"/>
            <p:cNvCxnSpPr>
              <a:stCxn id="28" idx="0"/>
              <a:endCxn id="28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ál 30"/>
            <p:cNvSpPr/>
            <p:nvPr/>
          </p:nvSpPr>
          <p:spPr>
            <a:xfrm>
              <a:off x="6876256" y="614786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Obdélník 31"/>
            <p:cNvSpPr/>
            <p:nvPr/>
          </p:nvSpPr>
          <p:spPr>
            <a:xfrm>
              <a:off x="5292080" y="614786"/>
              <a:ext cx="914400" cy="914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4" name="Skupina 33"/>
          <p:cNvGrpSpPr/>
          <p:nvPr/>
        </p:nvGrpSpPr>
        <p:grpSpPr>
          <a:xfrm>
            <a:off x="5355627" y="120010"/>
            <a:ext cx="3168352" cy="1512168"/>
            <a:chOff x="4932040" y="284904"/>
            <a:chExt cx="3168352" cy="1512168"/>
          </a:xfrm>
        </p:grpSpPr>
        <p:sp>
          <p:nvSpPr>
            <p:cNvPr id="35" name="Obdélník 34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6" name="Přímá spojnice 35"/>
            <p:cNvCxnSpPr>
              <a:stCxn id="35" idx="0"/>
              <a:endCxn id="35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ál 36"/>
            <p:cNvSpPr/>
            <p:nvPr/>
          </p:nvSpPr>
          <p:spPr>
            <a:xfrm>
              <a:off x="6876256" y="614786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5292080" y="614786"/>
              <a:ext cx="914400" cy="914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9" name="Skupina 38"/>
          <p:cNvGrpSpPr/>
          <p:nvPr/>
        </p:nvGrpSpPr>
        <p:grpSpPr>
          <a:xfrm>
            <a:off x="5355627" y="1632178"/>
            <a:ext cx="3168352" cy="1512168"/>
            <a:chOff x="4932040" y="284904"/>
            <a:chExt cx="3168352" cy="1512168"/>
          </a:xfrm>
        </p:grpSpPr>
        <p:sp>
          <p:nvSpPr>
            <p:cNvPr id="40" name="Obdélník 39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1" name="Přímá spojnice 40"/>
            <p:cNvCxnSpPr>
              <a:stCxn id="40" idx="0"/>
              <a:endCxn id="40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ál 41"/>
            <p:cNvSpPr/>
            <p:nvPr/>
          </p:nvSpPr>
          <p:spPr>
            <a:xfrm>
              <a:off x="6876256" y="614786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" name="Obdélník 42"/>
            <p:cNvSpPr/>
            <p:nvPr/>
          </p:nvSpPr>
          <p:spPr>
            <a:xfrm>
              <a:off x="5292080" y="614786"/>
              <a:ext cx="914400" cy="914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" name="Skupina 43"/>
          <p:cNvGrpSpPr/>
          <p:nvPr/>
        </p:nvGrpSpPr>
        <p:grpSpPr>
          <a:xfrm rot="10800000">
            <a:off x="5355626" y="4651337"/>
            <a:ext cx="3168352" cy="1512168"/>
            <a:chOff x="4932040" y="284904"/>
            <a:chExt cx="3168352" cy="1512168"/>
          </a:xfrm>
        </p:grpSpPr>
        <p:sp>
          <p:nvSpPr>
            <p:cNvPr id="45" name="Obdélník 44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6" name="Přímá spojnice 45"/>
            <p:cNvCxnSpPr>
              <a:stCxn id="45" idx="0"/>
              <a:endCxn id="45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ál 46"/>
            <p:cNvSpPr/>
            <p:nvPr/>
          </p:nvSpPr>
          <p:spPr>
            <a:xfrm>
              <a:off x="6876256" y="614786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Obdélník 47"/>
            <p:cNvSpPr/>
            <p:nvPr/>
          </p:nvSpPr>
          <p:spPr>
            <a:xfrm>
              <a:off x="5292080" y="614786"/>
              <a:ext cx="914400" cy="914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642898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kupina 10"/>
          <p:cNvGrpSpPr/>
          <p:nvPr/>
        </p:nvGrpSpPr>
        <p:grpSpPr>
          <a:xfrm>
            <a:off x="290792" y="120010"/>
            <a:ext cx="3168352" cy="1512168"/>
            <a:chOff x="683568" y="692696"/>
            <a:chExt cx="3168352" cy="1512168"/>
          </a:xfrm>
        </p:grpSpPr>
        <p:sp>
          <p:nvSpPr>
            <p:cNvPr id="4" name="Obdélník 3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" name="Přímá spojnice 5"/>
            <p:cNvCxnSpPr>
              <a:stCxn id="4" idx="0"/>
              <a:endCxn id="4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vnoramenný trojúhelník 8"/>
            <p:cNvSpPr/>
            <p:nvPr/>
          </p:nvSpPr>
          <p:spPr>
            <a:xfrm>
              <a:off x="971600" y="991580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290792" y="1632178"/>
            <a:ext cx="3168352" cy="1512168"/>
            <a:chOff x="683568" y="692696"/>
            <a:chExt cx="3168352" cy="1512168"/>
          </a:xfrm>
        </p:grpSpPr>
        <p:sp>
          <p:nvSpPr>
            <p:cNvPr id="13" name="Obdélník 1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4" name="Přímá spojnice 13"/>
            <p:cNvCxnSpPr>
              <a:stCxn id="13" idx="0"/>
              <a:endCxn id="1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vnoramenný trojúhelník 14"/>
            <p:cNvSpPr/>
            <p:nvPr/>
          </p:nvSpPr>
          <p:spPr>
            <a:xfrm>
              <a:off x="971600" y="991580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295256" y="3144136"/>
            <a:ext cx="3168352" cy="1512168"/>
            <a:chOff x="683568" y="692696"/>
            <a:chExt cx="3168352" cy="1512168"/>
          </a:xfrm>
        </p:grpSpPr>
        <p:sp>
          <p:nvSpPr>
            <p:cNvPr id="18" name="Obdélník 17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9" name="Přímá spojnice 18"/>
            <p:cNvCxnSpPr>
              <a:stCxn id="18" idx="0"/>
              <a:endCxn id="18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ovnoramenný trojúhelník 19"/>
            <p:cNvSpPr/>
            <p:nvPr/>
          </p:nvSpPr>
          <p:spPr>
            <a:xfrm>
              <a:off x="2535013" y="991580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295256" y="4656304"/>
            <a:ext cx="3168352" cy="1512168"/>
            <a:chOff x="683568" y="692696"/>
            <a:chExt cx="3168352" cy="1512168"/>
          </a:xfrm>
        </p:grpSpPr>
        <p:sp>
          <p:nvSpPr>
            <p:cNvPr id="23" name="Obdélník 2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4" name="Přímá spojnice 23"/>
            <p:cNvCxnSpPr>
              <a:stCxn id="23" idx="0"/>
              <a:endCxn id="2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vnoramenný trojúhelník 24"/>
            <p:cNvSpPr/>
            <p:nvPr/>
          </p:nvSpPr>
          <p:spPr>
            <a:xfrm>
              <a:off x="2573297" y="961181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8" name="Obdélník 27"/>
          <p:cNvSpPr/>
          <p:nvPr/>
        </p:nvSpPr>
        <p:spPr>
          <a:xfrm rot="10800000">
            <a:off x="5355627" y="3144346"/>
            <a:ext cx="316835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Přímá spojnice 28"/>
          <p:cNvCxnSpPr>
            <a:stCxn id="28" idx="0"/>
            <a:endCxn id="28" idx="2"/>
          </p:cNvCxnSpPr>
          <p:nvPr/>
        </p:nvCxnSpPr>
        <p:spPr>
          <a:xfrm flipV="1">
            <a:off x="6939803" y="3144346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ál 30"/>
          <p:cNvSpPr/>
          <p:nvPr/>
        </p:nvSpPr>
        <p:spPr>
          <a:xfrm rot="10800000">
            <a:off x="5668340" y="449892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délník 34"/>
          <p:cNvSpPr/>
          <p:nvPr/>
        </p:nvSpPr>
        <p:spPr>
          <a:xfrm>
            <a:off x="5355627" y="120010"/>
            <a:ext cx="316835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Přímá spojnice 35"/>
          <p:cNvCxnSpPr>
            <a:stCxn id="35" idx="0"/>
            <a:endCxn id="35" idx="2"/>
          </p:cNvCxnSpPr>
          <p:nvPr/>
        </p:nvCxnSpPr>
        <p:spPr>
          <a:xfrm>
            <a:off x="6939803" y="120010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ál 36"/>
          <p:cNvSpPr/>
          <p:nvPr/>
        </p:nvSpPr>
        <p:spPr>
          <a:xfrm>
            <a:off x="7299843" y="449892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délník 37"/>
          <p:cNvSpPr/>
          <p:nvPr/>
        </p:nvSpPr>
        <p:spPr>
          <a:xfrm>
            <a:off x="7312195" y="1962060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9" name="Skupina 38"/>
          <p:cNvGrpSpPr/>
          <p:nvPr/>
        </p:nvGrpSpPr>
        <p:grpSpPr>
          <a:xfrm>
            <a:off x="5355627" y="1632178"/>
            <a:ext cx="3168352" cy="1512168"/>
            <a:chOff x="4932040" y="284904"/>
            <a:chExt cx="3168352" cy="1512168"/>
          </a:xfrm>
        </p:grpSpPr>
        <p:sp>
          <p:nvSpPr>
            <p:cNvPr id="40" name="Obdélník 39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1" name="Přímá spojnice 40"/>
            <p:cNvCxnSpPr>
              <a:stCxn id="40" idx="0"/>
              <a:endCxn id="40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bdélník 42"/>
            <p:cNvSpPr/>
            <p:nvPr/>
          </p:nvSpPr>
          <p:spPr>
            <a:xfrm>
              <a:off x="5292080" y="614786"/>
              <a:ext cx="914400" cy="914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" name="Skupina 43"/>
          <p:cNvGrpSpPr/>
          <p:nvPr/>
        </p:nvGrpSpPr>
        <p:grpSpPr>
          <a:xfrm rot="10800000">
            <a:off x="5355627" y="4656514"/>
            <a:ext cx="3168352" cy="1512168"/>
            <a:chOff x="4932040" y="284904"/>
            <a:chExt cx="3168352" cy="1512168"/>
          </a:xfrm>
        </p:grpSpPr>
        <p:sp>
          <p:nvSpPr>
            <p:cNvPr id="45" name="Obdélník 44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6" name="Přímá spojnice 45"/>
            <p:cNvCxnSpPr>
              <a:stCxn id="45" idx="0"/>
              <a:endCxn id="45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Obdélník 48"/>
          <p:cNvSpPr/>
          <p:nvPr/>
        </p:nvSpPr>
        <p:spPr>
          <a:xfrm>
            <a:off x="2258137" y="418894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bdélník 49"/>
          <p:cNvSpPr/>
          <p:nvPr/>
        </p:nvSpPr>
        <p:spPr>
          <a:xfrm>
            <a:off x="2190188" y="1924491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Obdélník 50"/>
          <p:cNvSpPr/>
          <p:nvPr/>
        </p:nvSpPr>
        <p:spPr>
          <a:xfrm>
            <a:off x="651976" y="4994675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Obdélník 51"/>
          <p:cNvSpPr/>
          <p:nvPr/>
        </p:nvSpPr>
        <p:spPr>
          <a:xfrm>
            <a:off x="666643" y="3487340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ovnoramenný trojúhelník 52"/>
          <p:cNvSpPr/>
          <p:nvPr/>
        </p:nvSpPr>
        <p:spPr>
          <a:xfrm>
            <a:off x="7155523" y="3435736"/>
            <a:ext cx="1060704" cy="914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Rovnoramenný trojúhelník 53"/>
          <p:cNvSpPr/>
          <p:nvPr/>
        </p:nvSpPr>
        <p:spPr>
          <a:xfrm>
            <a:off x="5642515" y="3443020"/>
            <a:ext cx="1060704" cy="914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5212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kupina 10"/>
          <p:cNvGrpSpPr/>
          <p:nvPr/>
        </p:nvGrpSpPr>
        <p:grpSpPr>
          <a:xfrm>
            <a:off x="285964" y="134270"/>
            <a:ext cx="3168352" cy="1512168"/>
            <a:chOff x="683568" y="692696"/>
            <a:chExt cx="3168352" cy="1512168"/>
          </a:xfrm>
        </p:grpSpPr>
        <p:sp>
          <p:nvSpPr>
            <p:cNvPr id="4" name="Obdélník 3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" name="Přímá spojnice 5"/>
            <p:cNvCxnSpPr>
              <a:stCxn id="4" idx="0"/>
              <a:endCxn id="4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vnoramenný trojúhelník 8"/>
            <p:cNvSpPr/>
            <p:nvPr/>
          </p:nvSpPr>
          <p:spPr>
            <a:xfrm>
              <a:off x="971600" y="991580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vál 9"/>
            <p:cNvSpPr>
              <a:spLocks noChangeAspect="1"/>
            </p:cNvSpPr>
            <p:nvPr/>
          </p:nvSpPr>
          <p:spPr>
            <a:xfrm>
              <a:off x="2825978" y="1254841"/>
              <a:ext cx="457200" cy="457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290778" y="1643343"/>
            <a:ext cx="3168352" cy="1512168"/>
            <a:chOff x="683568" y="692696"/>
            <a:chExt cx="3168352" cy="1512168"/>
          </a:xfrm>
        </p:grpSpPr>
        <p:sp>
          <p:nvSpPr>
            <p:cNvPr id="13" name="Obdélník 1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4" name="Přímá spojnice 13"/>
            <p:cNvCxnSpPr>
              <a:stCxn id="13" idx="0"/>
              <a:endCxn id="1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vnoramenný trojúhelník 14"/>
            <p:cNvSpPr>
              <a:spLocks noChangeAspect="1"/>
            </p:cNvSpPr>
            <p:nvPr/>
          </p:nvSpPr>
          <p:spPr>
            <a:xfrm>
              <a:off x="1050680" y="1094715"/>
              <a:ext cx="795528" cy="6858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Ovál 15"/>
            <p:cNvSpPr>
              <a:spLocks noChangeAspect="1"/>
            </p:cNvSpPr>
            <p:nvPr/>
          </p:nvSpPr>
          <p:spPr>
            <a:xfrm>
              <a:off x="2706864" y="1125713"/>
              <a:ext cx="685800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295256" y="3155511"/>
            <a:ext cx="3168352" cy="1512168"/>
            <a:chOff x="683568" y="692696"/>
            <a:chExt cx="3168352" cy="1512168"/>
          </a:xfrm>
        </p:grpSpPr>
        <p:sp>
          <p:nvSpPr>
            <p:cNvPr id="18" name="Obdélník 17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9" name="Přímá spojnice 18"/>
            <p:cNvCxnSpPr>
              <a:stCxn id="18" idx="0"/>
              <a:endCxn id="18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ovnoramenný trojúhelník 19"/>
            <p:cNvSpPr>
              <a:spLocks noChangeAspect="1"/>
            </p:cNvSpPr>
            <p:nvPr/>
          </p:nvSpPr>
          <p:spPr>
            <a:xfrm>
              <a:off x="2743534" y="1364814"/>
              <a:ext cx="530352" cy="4572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Ovál 20"/>
            <p:cNvSpPr/>
            <p:nvPr/>
          </p:nvSpPr>
          <p:spPr>
            <a:xfrm>
              <a:off x="1002004" y="1033468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295256" y="4667679"/>
            <a:ext cx="3168352" cy="1512168"/>
            <a:chOff x="683568" y="692696"/>
            <a:chExt cx="3168352" cy="1512168"/>
          </a:xfrm>
        </p:grpSpPr>
        <p:sp>
          <p:nvSpPr>
            <p:cNvPr id="23" name="Obdélník 2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4" name="Přímá spojnice 23"/>
            <p:cNvCxnSpPr>
              <a:stCxn id="23" idx="0"/>
              <a:endCxn id="2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vnoramenný trojúhelník 24"/>
            <p:cNvSpPr>
              <a:spLocks noChangeAspect="1"/>
            </p:cNvSpPr>
            <p:nvPr/>
          </p:nvSpPr>
          <p:spPr>
            <a:xfrm>
              <a:off x="2721963" y="1290264"/>
              <a:ext cx="530352" cy="4572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Ovál 25"/>
            <p:cNvSpPr>
              <a:spLocks noChangeAspect="1"/>
            </p:cNvSpPr>
            <p:nvPr/>
          </p:nvSpPr>
          <p:spPr>
            <a:xfrm>
              <a:off x="1155930" y="1175964"/>
              <a:ext cx="685800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3" name="Skupina 32"/>
          <p:cNvGrpSpPr/>
          <p:nvPr/>
        </p:nvGrpSpPr>
        <p:grpSpPr>
          <a:xfrm rot="10800000">
            <a:off x="5355627" y="3139169"/>
            <a:ext cx="3168352" cy="1512168"/>
            <a:chOff x="4932040" y="284904"/>
            <a:chExt cx="3168352" cy="1512168"/>
          </a:xfrm>
        </p:grpSpPr>
        <p:sp>
          <p:nvSpPr>
            <p:cNvPr id="28" name="Obdélník 27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9" name="Přímá spojnice 28"/>
            <p:cNvCxnSpPr>
              <a:stCxn id="28" idx="0"/>
              <a:endCxn id="28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ál 30"/>
            <p:cNvSpPr/>
            <p:nvPr/>
          </p:nvSpPr>
          <p:spPr>
            <a:xfrm>
              <a:off x="6876256" y="614786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Obdélník 31"/>
            <p:cNvSpPr>
              <a:spLocks noChangeAspect="1"/>
            </p:cNvSpPr>
            <p:nvPr/>
          </p:nvSpPr>
          <p:spPr>
            <a:xfrm>
              <a:off x="5430046" y="681746"/>
              <a:ext cx="685800" cy="685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4" name="Skupina 33"/>
          <p:cNvGrpSpPr/>
          <p:nvPr/>
        </p:nvGrpSpPr>
        <p:grpSpPr>
          <a:xfrm>
            <a:off x="5355627" y="120010"/>
            <a:ext cx="3168352" cy="1512168"/>
            <a:chOff x="4932040" y="284904"/>
            <a:chExt cx="3168352" cy="1512168"/>
          </a:xfrm>
        </p:grpSpPr>
        <p:sp>
          <p:nvSpPr>
            <p:cNvPr id="35" name="Obdélník 34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6" name="Přímá spojnice 35"/>
            <p:cNvCxnSpPr>
              <a:stCxn id="35" idx="0"/>
              <a:endCxn id="35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ál 36"/>
            <p:cNvSpPr/>
            <p:nvPr/>
          </p:nvSpPr>
          <p:spPr>
            <a:xfrm>
              <a:off x="6876256" y="614786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Obdélník 37"/>
            <p:cNvSpPr>
              <a:spLocks noChangeAspect="1"/>
            </p:cNvSpPr>
            <p:nvPr/>
          </p:nvSpPr>
          <p:spPr>
            <a:xfrm>
              <a:off x="5501495" y="812388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9" name="Skupina 38"/>
          <p:cNvGrpSpPr/>
          <p:nvPr/>
        </p:nvGrpSpPr>
        <p:grpSpPr>
          <a:xfrm>
            <a:off x="5355627" y="1632178"/>
            <a:ext cx="3168352" cy="1512168"/>
            <a:chOff x="4932040" y="284904"/>
            <a:chExt cx="3168352" cy="1512168"/>
          </a:xfrm>
        </p:grpSpPr>
        <p:sp>
          <p:nvSpPr>
            <p:cNvPr id="40" name="Obdélník 39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1" name="Přímá spojnice 40"/>
            <p:cNvCxnSpPr>
              <a:stCxn id="40" idx="0"/>
              <a:endCxn id="40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ál 41"/>
            <p:cNvSpPr>
              <a:spLocks noChangeAspect="1"/>
            </p:cNvSpPr>
            <p:nvPr/>
          </p:nvSpPr>
          <p:spPr>
            <a:xfrm>
              <a:off x="6940250" y="729086"/>
              <a:ext cx="685800" cy="685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3" name="Obdélník 42"/>
            <p:cNvSpPr/>
            <p:nvPr/>
          </p:nvSpPr>
          <p:spPr>
            <a:xfrm>
              <a:off x="5292080" y="614786"/>
              <a:ext cx="914400" cy="914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" name="Skupina 43"/>
          <p:cNvGrpSpPr/>
          <p:nvPr/>
        </p:nvGrpSpPr>
        <p:grpSpPr>
          <a:xfrm rot="10800000">
            <a:off x="5355626" y="4651337"/>
            <a:ext cx="3168352" cy="1512168"/>
            <a:chOff x="4932040" y="284904"/>
            <a:chExt cx="3168352" cy="1512168"/>
          </a:xfrm>
        </p:grpSpPr>
        <p:sp>
          <p:nvSpPr>
            <p:cNvPr id="45" name="Obdélník 44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6" name="Přímá spojnice 45"/>
            <p:cNvCxnSpPr>
              <a:stCxn id="45" idx="0"/>
              <a:endCxn id="45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ál 46"/>
            <p:cNvSpPr>
              <a:spLocks noChangeAspect="1"/>
            </p:cNvSpPr>
            <p:nvPr/>
          </p:nvSpPr>
          <p:spPr>
            <a:xfrm>
              <a:off x="7054551" y="796046"/>
              <a:ext cx="457200" cy="4572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Obdélník 47"/>
            <p:cNvSpPr>
              <a:spLocks noChangeAspect="1"/>
            </p:cNvSpPr>
            <p:nvPr/>
          </p:nvSpPr>
          <p:spPr>
            <a:xfrm>
              <a:off x="5520681" y="812388"/>
              <a:ext cx="457200" cy="457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055280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kupina 10"/>
          <p:cNvGrpSpPr/>
          <p:nvPr/>
        </p:nvGrpSpPr>
        <p:grpSpPr>
          <a:xfrm>
            <a:off x="290792" y="120010"/>
            <a:ext cx="3168352" cy="1512168"/>
            <a:chOff x="683568" y="692696"/>
            <a:chExt cx="3168352" cy="1512168"/>
          </a:xfrm>
        </p:grpSpPr>
        <p:sp>
          <p:nvSpPr>
            <p:cNvPr id="4" name="Obdélník 3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" name="Přímá spojnice 5"/>
            <p:cNvCxnSpPr>
              <a:stCxn id="4" idx="0"/>
              <a:endCxn id="4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vnoramenný trojúhelník 8"/>
            <p:cNvSpPr/>
            <p:nvPr/>
          </p:nvSpPr>
          <p:spPr>
            <a:xfrm>
              <a:off x="971600" y="991580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290792" y="1632178"/>
            <a:ext cx="3168352" cy="1512168"/>
            <a:chOff x="683568" y="692696"/>
            <a:chExt cx="3168352" cy="1512168"/>
          </a:xfrm>
        </p:grpSpPr>
        <p:sp>
          <p:nvSpPr>
            <p:cNvPr id="13" name="Obdélník 1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4" name="Přímá spojnice 13"/>
            <p:cNvCxnSpPr>
              <a:stCxn id="13" idx="0"/>
              <a:endCxn id="1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vnoramenný trojúhelník 14"/>
            <p:cNvSpPr>
              <a:spLocks noChangeAspect="1"/>
            </p:cNvSpPr>
            <p:nvPr/>
          </p:nvSpPr>
          <p:spPr>
            <a:xfrm>
              <a:off x="1118855" y="1105880"/>
              <a:ext cx="795528" cy="6858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295256" y="3144136"/>
            <a:ext cx="3168352" cy="1512168"/>
            <a:chOff x="683568" y="692696"/>
            <a:chExt cx="3168352" cy="1512168"/>
          </a:xfrm>
        </p:grpSpPr>
        <p:sp>
          <p:nvSpPr>
            <p:cNvPr id="18" name="Obdélník 17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9" name="Přímá spojnice 18"/>
            <p:cNvCxnSpPr>
              <a:stCxn id="18" idx="0"/>
              <a:endCxn id="18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ovnoramenný trojúhelník 19"/>
            <p:cNvSpPr>
              <a:spLocks noChangeAspect="1"/>
            </p:cNvSpPr>
            <p:nvPr/>
          </p:nvSpPr>
          <p:spPr>
            <a:xfrm>
              <a:off x="2769783" y="1264500"/>
              <a:ext cx="530352" cy="4572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295256" y="4656304"/>
            <a:ext cx="3168352" cy="1512168"/>
            <a:chOff x="683568" y="692696"/>
            <a:chExt cx="3168352" cy="1512168"/>
          </a:xfrm>
        </p:grpSpPr>
        <p:sp>
          <p:nvSpPr>
            <p:cNvPr id="23" name="Obdélník 2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4" name="Přímá spojnice 23"/>
            <p:cNvCxnSpPr>
              <a:stCxn id="23" idx="0"/>
              <a:endCxn id="2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vnoramenný trojúhelník 24"/>
            <p:cNvSpPr>
              <a:spLocks noChangeAspect="1"/>
            </p:cNvSpPr>
            <p:nvPr/>
          </p:nvSpPr>
          <p:spPr>
            <a:xfrm>
              <a:off x="2705885" y="1106090"/>
              <a:ext cx="795528" cy="6858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8" name="Obdélník 27"/>
          <p:cNvSpPr/>
          <p:nvPr/>
        </p:nvSpPr>
        <p:spPr>
          <a:xfrm rot="10800000">
            <a:off x="5355627" y="3144346"/>
            <a:ext cx="316835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Přímá spojnice 28"/>
          <p:cNvCxnSpPr>
            <a:stCxn id="28" idx="0"/>
            <a:endCxn id="28" idx="2"/>
          </p:cNvCxnSpPr>
          <p:nvPr/>
        </p:nvCxnSpPr>
        <p:spPr>
          <a:xfrm flipV="1">
            <a:off x="6939803" y="3144346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ál 30"/>
          <p:cNvSpPr>
            <a:spLocks noChangeAspect="1"/>
          </p:cNvSpPr>
          <p:nvPr/>
        </p:nvSpPr>
        <p:spPr>
          <a:xfrm rot="10800000">
            <a:off x="5944267" y="647494"/>
            <a:ext cx="4572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délník 34"/>
          <p:cNvSpPr/>
          <p:nvPr/>
        </p:nvSpPr>
        <p:spPr>
          <a:xfrm>
            <a:off x="5355627" y="120010"/>
            <a:ext cx="316835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Přímá spojnice 35"/>
          <p:cNvCxnSpPr>
            <a:stCxn id="35" idx="0"/>
            <a:endCxn id="35" idx="2"/>
          </p:cNvCxnSpPr>
          <p:nvPr/>
        </p:nvCxnSpPr>
        <p:spPr>
          <a:xfrm>
            <a:off x="6939803" y="120010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ál 36"/>
          <p:cNvSpPr>
            <a:spLocks noChangeAspect="1"/>
          </p:cNvSpPr>
          <p:nvPr/>
        </p:nvSpPr>
        <p:spPr>
          <a:xfrm>
            <a:off x="7426495" y="533194"/>
            <a:ext cx="685800" cy="685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délník 37"/>
          <p:cNvSpPr>
            <a:spLocks noChangeAspect="1"/>
          </p:cNvSpPr>
          <p:nvPr/>
        </p:nvSpPr>
        <p:spPr>
          <a:xfrm>
            <a:off x="7436952" y="2159662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9" name="Skupina 38"/>
          <p:cNvGrpSpPr/>
          <p:nvPr/>
        </p:nvGrpSpPr>
        <p:grpSpPr>
          <a:xfrm>
            <a:off x="5355627" y="1632178"/>
            <a:ext cx="3168352" cy="1512168"/>
            <a:chOff x="4932040" y="284904"/>
            <a:chExt cx="3168352" cy="1512168"/>
          </a:xfrm>
        </p:grpSpPr>
        <p:sp>
          <p:nvSpPr>
            <p:cNvPr id="40" name="Obdélník 39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1" name="Přímá spojnice 40"/>
            <p:cNvCxnSpPr>
              <a:stCxn id="40" idx="0"/>
              <a:endCxn id="40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bdélník 42"/>
            <p:cNvSpPr>
              <a:spLocks noChangeAspect="1"/>
            </p:cNvSpPr>
            <p:nvPr/>
          </p:nvSpPr>
          <p:spPr>
            <a:xfrm>
              <a:off x="5406380" y="698088"/>
              <a:ext cx="685800" cy="685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" name="Skupina 43"/>
          <p:cNvGrpSpPr/>
          <p:nvPr/>
        </p:nvGrpSpPr>
        <p:grpSpPr>
          <a:xfrm rot="10800000">
            <a:off x="5355627" y="4656514"/>
            <a:ext cx="3168352" cy="1512168"/>
            <a:chOff x="4932040" y="284904"/>
            <a:chExt cx="3168352" cy="1512168"/>
          </a:xfrm>
        </p:grpSpPr>
        <p:sp>
          <p:nvSpPr>
            <p:cNvPr id="45" name="Obdélník 44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6" name="Přímá spojnice 45"/>
            <p:cNvCxnSpPr>
              <a:stCxn id="45" idx="0"/>
              <a:endCxn id="45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Obdélník 48"/>
          <p:cNvSpPr>
            <a:spLocks noChangeAspect="1"/>
          </p:cNvSpPr>
          <p:nvPr/>
        </p:nvSpPr>
        <p:spPr>
          <a:xfrm>
            <a:off x="2418047" y="635743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bdélník 49"/>
          <p:cNvSpPr>
            <a:spLocks noChangeAspect="1"/>
          </p:cNvSpPr>
          <p:nvPr/>
        </p:nvSpPr>
        <p:spPr>
          <a:xfrm>
            <a:off x="2486737" y="2148581"/>
            <a:ext cx="45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Obdélník 50"/>
          <p:cNvSpPr/>
          <p:nvPr/>
        </p:nvSpPr>
        <p:spPr>
          <a:xfrm>
            <a:off x="651976" y="4994675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Obdélník 51"/>
          <p:cNvSpPr>
            <a:spLocks noChangeAspect="1"/>
          </p:cNvSpPr>
          <p:nvPr/>
        </p:nvSpPr>
        <p:spPr>
          <a:xfrm>
            <a:off x="780943" y="3557320"/>
            <a:ext cx="6858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ovnoramenný trojúhelník 52"/>
          <p:cNvSpPr>
            <a:spLocks noChangeAspect="1"/>
          </p:cNvSpPr>
          <p:nvPr/>
        </p:nvSpPr>
        <p:spPr>
          <a:xfrm>
            <a:off x="7436952" y="3715940"/>
            <a:ext cx="530352" cy="4572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Rovnoramenný trojúhelník 53"/>
          <p:cNvSpPr/>
          <p:nvPr/>
        </p:nvSpPr>
        <p:spPr>
          <a:xfrm>
            <a:off x="5642515" y="3443020"/>
            <a:ext cx="1060704" cy="914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035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kupina 10"/>
          <p:cNvGrpSpPr/>
          <p:nvPr/>
        </p:nvGrpSpPr>
        <p:grpSpPr>
          <a:xfrm>
            <a:off x="290792" y="120010"/>
            <a:ext cx="3168352" cy="1512168"/>
            <a:chOff x="683568" y="692696"/>
            <a:chExt cx="3168352" cy="1512168"/>
          </a:xfrm>
        </p:grpSpPr>
        <p:sp>
          <p:nvSpPr>
            <p:cNvPr id="4" name="Obdélník 3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" name="Přímá spojnice 5"/>
            <p:cNvCxnSpPr>
              <a:stCxn id="4" idx="0"/>
              <a:endCxn id="4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vnoramenný trojúhelník 8"/>
            <p:cNvSpPr/>
            <p:nvPr/>
          </p:nvSpPr>
          <p:spPr>
            <a:xfrm rot="2400000">
              <a:off x="1088942" y="824888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295256" y="1632178"/>
            <a:ext cx="3168352" cy="1512168"/>
            <a:chOff x="683568" y="692696"/>
            <a:chExt cx="3168352" cy="1512168"/>
          </a:xfrm>
        </p:grpSpPr>
        <p:sp>
          <p:nvSpPr>
            <p:cNvPr id="13" name="Obdélník 1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4" name="Přímá spojnice 13"/>
            <p:cNvCxnSpPr>
              <a:stCxn id="13" idx="0"/>
              <a:endCxn id="1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vnoramenný trojúhelník 14"/>
            <p:cNvSpPr/>
            <p:nvPr/>
          </p:nvSpPr>
          <p:spPr>
            <a:xfrm rot="4800000">
              <a:off x="1073370" y="991580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299537" y="3144346"/>
            <a:ext cx="3168352" cy="1512168"/>
            <a:chOff x="683568" y="692696"/>
            <a:chExt cx="3168352" cy="1512168"/>
          </a:xfrm>
        </p:grpSpPr>
        <p:sp>
          <p:nvSpPr>
            <p:cNvPr id="18" name="Obdélník 17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9" name="Přímá spojnice 18"/>
            <p:cNvCxnSpPr>
              <a:stCxn id="18" idx="0"/>
              <a:endCxn id="18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ovnoramenný trojúhelník 19"/>
            <p:cNvSpPr/>
            <p:nvPr/>
          </p:nvSpPr>
          <p:spPr>
            <a:xfrm rot="20400000">
              <a:off x="2383685" y="908104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295256" y="4656514"/>
            <a:ext cx="3168352" cy="1512168"/>
            <a:chOff x="683568" y="692696"/>
            <a:chExt cx="3168352" cy="1512168"/>
          </a:xfrm>
        </p:grpSpPr>
        <p:sp>
          <p:nvSpPr>
            <p:cNvPr id="23" name="Obdélník 2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4" name="Přímá spojnice 23"/>
            <p:cNvCxnSpPr>
              <a:stCxn id="23" idx="0"/>
              <a:endCxn id="2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vnoramenný trojúhelník 24"/>
            <p:cNvSpPr/>
            <p:nvPr/>
          </p:nvSpPr>
          <p:spPr>
            <a:xfrm rot="1200000">
              <a:off x="2573297" y="961181"/>
              <a:ext cx="1060704" cy="914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8" name="Obdélník 27"/>
          <p:cNvSpPr/>
          <p:nvPr/>
        </p:nvSpPr>
        <p:spPr>
          <a:xfrm rot="10800000">
            <a:off x="5355627" y="3143187"/>
            <a:ext cx="316835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Přímá spojnice 28"/>
          <p:cNvCxnSpPr>
            <a:stCxn id="28" idx="0"/>
            <a:endCxn id="28" idx="2"/>
          </p:cNvCxnSpPr>
          <p:nvPr/>
        </p:nvCxnSpPr>
        <p:spPr>
          <a:xfrm flipV="1">
            <a:off x="6939803" y="3143187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ál 30"/>
          <p:cNvSpPr/>
          <p:nvPr/>
        </p:nvSpPr>
        <p:spPr>
          <a:xfrm rot="10800000">
            <a:off x="5689485" y="462169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4" name="Skupina 33"/>
          <p:cNvGrpSpPr/>
          <p:nvPr/>
        </p:nvGrpSpPr>
        <p:grpSpPr>
          <a:xfrm>
            <a:off x="5355627" y="120010"/>
            <a:ext cx="3168352" cy="5719389"/>
            <a:chOff x="4932040" y="284904"/>
            <a:chExt cx="3168352" cy="5719389"/>
          </a:xfrm>
        </p:grpSpPr>
        <p:sp>
          <p:nvSpPr>
            <p:cNvPr id="35" name="Obdélník 34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6" name="Přímá spojnice 35"/>
            <p:cNvCxnSpPr>
              <a:stCxn id="35" idx="0"/>
              <a:endCxn id="35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ál 36"/>
            <p:cNvSpPr/>
            <p:nvPr/>
          </p:nvSpPr>
          <p:spPr>
            <a:xfrm>
              <a:off x="6857929" y="5089893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6876256" y="2126954"/>
              <a:ext cx="914400" cy="914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9" name="Skupina 38"/>
          <p:cNvGrpSpPr/>
          <p:nvPr/>
        </p:nvGrpSpPr>
        <p:grpSpPr>
          <a:xfrm>
            <a:off x="5355627" y="1632178"/>
            <a:ext cx="3168352" cy="1512168"/>
            <a:chOff x="4932040" y="284904"/>
            <a:chExt cx="3168352" cy="1512168"/>
          </a:xfrm>
        </p:grpSpPr>
        <p:sp>
          <p:nvSpPr>
            <p:cNvPr id="40" name="Obdélník 39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1" name="Přímá spojnice 40"/>
            <p:cNvCxnSpPr>
              <a:stCxn id="40" idx="0"/>
              <a:endCxn id="40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bdélník 42"/>
            <p:cNvSpPr/>
            <p:nvPr/>
          </p:nvSpPr>
          <p:spPr>
            <a:xfrm rot="2700000">
              <a:off x="5292080" y="614786"/>
              <a:ext cx="914400" cy="914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" name="Skupina 43"/>
          <p:cNvGrpSpPr/>
          <p:nvPr/>
        </p:nvGrpSpPr>
        <p:grpSpPr>
          <a:xfrm rot="10800000">
            <a:off x="5355627" y="4656514"/>
            <a:ext cx="3168352" cy="1512168"/>
            <a:chOff x="4932040" y="284904"/>
            <a:chExt cx="3168352" cy="1512168"/>
          </a:xfrm>
        </p:grpSpPr>
        <p:sp>
          <p:nvSpPr>
            <p:cNvPr id="45" name="Obdélník 44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6" name="Přímá spojnice 45"/>
            <p:cNvCxnSpPr>
              <a:stCxn id="45" idx="0"/>
              <a:endCxn id="45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Obdélník 48"/>
          <p:cNvSpPr/>
          <p:nvPr/>
        </p:nvSpPr>
        <p:spPr>
          <a:xfrm rot="2700000">
            <a:off x="2258137" y="418894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bdélník 49"/>
          <p:cNvSpPr/>
          <p:nvPr/>
        </p:nvSpPr>
        <p:spPr>
          <a:xfrm rot="1800000">
            <a:off x="2194222" y="1960069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Obdélník 50"/>
          <p:cNvSpPr/>
          <p:nvPr/>
        </p:nvSpPr>
        <p:spPr>
          <a:xfrm rot="-2400000">
            <a:off x="626570" y="4941604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Obdélník 51"/>
          <p:cNvSpPr/>
          <p:nvPr/>
        </p:nvSpPr>
        <p:spPr>
          <a:xfrm rot="-3000000">
            <a:off x="635806" y="3442071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ovnoramenný trojúhelník 52"/>
          <p:cNvSpPr/>
          <p:nvPr/>
        </p:nvSpPr>
        <p:spPr>
          <a:xfrm rot="10800000">
            <a:off x="7208365" y="3442071"/>
            <a:ext cx="1060704" cy="914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Rovnoramenný trojúhelník 53"/>
          <p:cNvSpPr/>
          <p:nvPr/>
        </p:nvSpPr>
        <p:spPr>
          <a:xfrm>
            <a:off x="5684905" y="3508172"/>
            <a:ext cx="1060704" cy="914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bdélník 41"/>
          <p:cNvSpPr/>
          <p:nvPr/>
        </p:nvSpPr>
        <p:spPr>
          <a:xfrm rot="2700000">
            <a:off x="7299842" y="418893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Rovnoramenný trojúhelník 46"/>
          <p:cNvSpPr/>
          <p:nvPr/>
        </p:nvSpPr>
        <p:spPr>
          <a:xfrm rot="4800000">
            <a:off x="5742011" y="4955398"/>
            <a:ext cx="1060704" cy="914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79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kupina 10"/>
          <p:cNvGrpSpPr/>
          <p:nvPr/>
        </p:nvGrpSpPr>
        <p:grpSpPr>
          <a:xfrm>
            <a:off x="290792" y="120010"/>
            <a:ext cx="3168352" cy="1512168"/>
            <a:chOff x="683568" y="692696"/>
            <a:chExt cx="3168352" cy="1512168"/>
          </a:xfrm>
        </p:grpSpPr>
        <p:sp>
          <p:nvSpPr>
            <p:cNvPr id="4" name="Obdélník 3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" name="Přímá spojnice 5"/>
            <p:cNvCxnSpPr>
              <a:stCxn id="4" idx="0"/>
              <a:endCxn id="4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vnoramenný trojúhelník 8"/>
            <p:cNvSpPr/>
            <p:nvPr/>
          </p:nvSpPr>
          <p:spPr>
            <a:xfrm rot="2400000">
              <a:off x="904504" y="1057069"/>
              <a:ext cx="1264563" cy="657411"/>
            </a:xfrm>
            <a:prstGeom prst="triangle">
              <a:avLst>
                <a:gd name="adj" fmla="val 1177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290792" y="1632178"/>
            <a:ext cx="3168352" cy="1512168"/>
            <a:chOff x="683568" y="692696"/>
            <a:chExt cx="3168352" cy="1512168"/>
          </a:xfrm>
        </p:grpSpPr>
        <p:sp>
          <p:nvSpPr>
            <p:cNvPr id="13" name="Obdélník 12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4" name="Přímá spojnice 13"/>
            <p:cNvCxnSpPr>
              <a:stCxn id="13" idx="0"/>
              <a:endCxn id="13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vnoramenný trojúhelník 14"/>
            <p:cNvSpPr/>
            <p:nvPr/>
          </p:nvSpPr>
          <p:spPr>
            <a:xfrm rot="4800000">
              <a:off x="918273" y="861438"/>
              <a:ext cx="1204736" cy="1057730"/>
            </a:xfrm>
            <a:prstGeom prst="triangle">
              <a:avLst>
                <a:gd name="adj" fmla="val 8655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8" name="Obdélník 17"/>
          <p:cNvSpPr/>
          <p:nvPr/>
        </p:nvSpPr>
        <p:spPr>
          <a:xfrm>
            <a:off x="295256" y="3144346"/>
            <a:ext cx="316835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9" name="Přímá spojnice 18"/>
          <p:cNvCxnSpPr>
            <a:stCxn id="18" idx="0"/>
            <a:endCxn id="18" idx="2"/>
          </p:cNvCxnSpPr>
          <p:nvPr/>
        </p:nvCxnSpPr>
        <p:spPr>
          <a:xfrm>
            <a:off x="1879432" y="3144346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vnoramenný trojúhelník 19"/>
          <p:cNvSpPr/>
          <p:nvPr/>
        </p:nvSpPr>
        <p:spPr>
          <a:xfrm rot="20400000">
            <a:off x="5398586" y="3544072"/>
            <a:ext cx="1330156" cy="565702"/>
          </a:xfrm>
          <a:prstGeom prst="triangle">
            <a:avLst>
              <a:gd name="adj" fmla="val 3286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2" name="Skupina 21"/>
          <p:cNvGrpSpPr/>
          <p:nvPr/>
        </p:nvGrpSpPr>
        <p:grpSpPr>
          <a:xfrm>
            <a:off x="295256" y="4658482"/>
            <a:ext cx="6232531" cy="1512168"/>
            <a:chOff x="683568" y="137836"/>
            <a:chExt cx="6232531" cy="1512168"/>
          </a:xfrm>
        </p:grpSpPr>
        <p:sp>
          <p:nvSpPr>
            <p:cNvPr id="23" name="Obdélník 22"/>
            <p:cNvSpPr/>
            <p:nvPr/>
          </p:nvSpPr>
          <p:spPr>
            <a:xfrm>
              <a:off x="683568" y="13783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4" name="Přímá spojnice 23"/>
            <p:cNvCxnSpPr>
              <a:stCxn id="23" idx="0"/>
              <a:endCxn id="23" idx="2"/>
            </p:cNvCxnSpPr>
            <p:nvPr/>
          </p:nvCxnSpPr>
          <p:spPr>
            <a:xfrm>
              <a:off x="2267744" y="13783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vnoramenný trojúhelník 24"/>
            <p:cNvSpPr/>
            <p:nvPr/>
          </p:nvSpPr>
          <p:spPr>
            <a:xfrm rot="1200000">
              <a:off x="6233226" y="358050"/>
              <a:ext cx="682873" cy="1056084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3" name="Skupina 32"/>
          <p:cNvGrpSpPr/>
          <p:nvPr/>
        </p:nvGrpSpPr>
        <p:grpSpPr>
          <a:xfrm rot="10800000">
            <a:off x="5355627" y="449892"/>
            <a:ext cx="3168352" cy="4224718"/>
            <a:chOff x="4951582" y="607612"/>
            <a:chExt cx="3168352" cy="4224718"/>
          </a:xfrm>
        </p:grpSpPr>
        <p:sp>
          <p:nvSpPr>
            <p:cNvPr id="28" name="Obdélník 27"/>
            <p:cNvSpPr/>
            <p:nvPr/>
          </p:nvSpPr>
          <p:spPr>
            <a:xfrm>
              <a:off x="4951582" y="607612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9" name="Přímá spojnice 28"/>
            <p:cNvCxnSpPr>
              <a:stCxn id="28" idx="0"/>
              <a:endCxn id="28" idx="2"/>
            </p:cNvCxnSpPr>
            <p:nvPr/>
          </p:nvCxnSpPr>
          <p:spPr>
            <a:xfrm rot="10800000" flipV="1">
              <a:off x="6535758" y="607612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ál 30"/>
            <p:cNvSpPr/>
            <p:nvPr/>
          </p:nvSpPr>
          <p:spPr>
            <a:xfrm>
              <a:off x="6876256" y="3917930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4" name="Skupina 33"/>
          <p:cNvGrpSpPr/>
          <p:nvPr/>
        </p:nvGrpSpPr>
        <p:grpSpPr>
          <a:xfrm>
            <a:off x="2224359" y="120010"/>
            <a:ext cx="6299620" cy="5821631"/>
            <a:chOff x="1800772" y="284904"/>
            <a:chExt cx="6299620" cy="5821631"/>
          </a:xfrm>
        </p:grpSpPr>
        <p:sp>
          <p:nvSpPr>
            <p:cNvPr id="35" name="Obdélník 34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36" name="Přímá spojnice 35"/>
            <p:cNvCxnSpPr>
              <a:stCxn id="35" idx="0"/>
              <a:endCxn id="35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ál 36"/>
            <p:cNvSpPr/>
            <p:nvPr/>
          </p:nvSpPr>
          <p:spPr>
            <a:xfrm>
              <a:off x="6902618" y="5192135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8" name="Obdélník 37"/>
            <p:cNvSpPr/>
            <p:nvPr/>
          </p:nvSpPr>
          <p:spPr>
            <a:xfrm>
              <a:off x="1800772" y="565606"/>
              <a:ext cx="914400" cy="914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39" name="Skupina 38"/>
          <p:cNvGrpSpPr/>
          <p:nvPr/>
        </p:nvGrpSpPr>
        <p:grpSpPr>
          <a:xfrm>
            <a:off x="5355627" y="1646659"/>
            <a:ext cx="3168352" cy="1512168"/>
            <a:chOff x="4932040" y="284904"/>
            <a:chExt cx="3168352" cy="1512168"/>
          </a:xfrm>
        </p:grpSpPr>
        <p:sp>
          <p:nvSpPr>
            <p:cNvPr id="40" name="Obdélník 39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1" name="Přímá spojnice 40"/>
            <p:cNvCxnSpPr>
              <a:stCxn id="40" idx="0"/>
              <a:endCxn id="40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bdélník 42"/>
            <p:cNvSpPr/>
            <p:nvPr/>
          </p:nvSpPr>
          <p:spPr>
            <a:xfrm rot="2700000">
              <a:off x="5292080" y="614786"/>
              <a:ext cx="914400" cy="914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" name="Skupina 43"/>
          <p:cNvGrpSpPr/>
          <p:nvPr/>
        </p:nvGrpSpPr>
        <p:grpSpPr>
          <a:xfrm rot="10800000">
            <a:off x="5355627" y="4674610"/>
            <a:ext cx="3168352" cy="1512168"/>
            <a:chOff x="4951582" y="793237"/>
            <a:chExt cx="3168352" cy="1512168"/>
          </a:xfrm>
        </p:grpSpPr>
        <p:sp>
          <p:nvSpPr>
            <p:cNvPr id="45" name="Obdélník 44"/>
            <p:cNvSpPr/>
            <p:nvPr/>
          </p:nvSpPr>
          <p:spPr>
            <a:xfrm>
              <a:off x="4951582" y="793237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6" name="Přímá spojnice 45"/>
            <p:cNvCxnSpPr>
              <a:stCxn id="45" idx="0"/>
              <a:endCxn id="45" idx="2"/>
            </p:cNvCxnSpPr>
            <p:nvPr/>
          </p:nvCxnSpPr>
          <p:spPr>
            <a:xfrm rot="10800000" flipV="1">
              <a:off x="6535758" y="793237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Obdélník 48"/>
          <p:cNvSpPr/>
          <p:nvPr/>
        </p:nvSpPr>
        <p:spPr>
          <a:xfrm rot="2700000">
            <a:off x="7246110" y="2306486"/>
            <a:ext cx="914400" cy="542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bdélník 49"/>
          <p:cNvSpPr/>
          <p:nvPr/>
        </p:nvSpPr>
        <p:spPr>
          <a:xfrm rot="5400000">
            <a:off x="7330664" y="449892"/>
            <a:ext cx="693242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Obdélník 50"/>
          <p:cNvSpPr/>
          <p:nvPr/>
        </p:nvSpPr>
        <p:spPr>
          <a:xfrm>
            <a:off x="827617" y="4920892"/>
            <a:ext cx="507237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Obdélník 51"/>
          <p:cNvSpPr/>
          <p:nvPr/>
        </p:nvSpPr>
        <p:spPr>
          <a:xfrm rot="-3000000">
            <a:off x="581811" y="3680878"/>
            <a:ext cx="1128158" cy="4752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ovnoramenný trojúhelník 52"/>
          <p:cNvSpPr/>
          <p:nvPr/>
        </p:nvSpPr>
        <p:spPr>
          <a:xfrm rot="10800000">
            <a:off x="7188331" y="3485150"/>
            <a:ext cx="1060704" cy="914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Rovnoramenný trojúhelník 53"/>
          <p:cNvSpPr/>
          <p:nvPr/>
        </p:nvSpPr>
        <p:spPr>
          <a:xfrm>
            <a:off x="2189296" y="3485150"/>
            <a:ext cx="1060704" cy="914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bdélník 41"/>
          <p:cNvSpPr/>
          <p:nvPr/>
        </p:nvSpPr>
        <p:spPr>
          <a:xfrm rot="2700000">
            <a:off x="2204992" y="1961849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Rovnoramenný trojúhelník 46"/>
          <p:cNvSpPr/>
          <p:nvPr/>
        </p:nvSpPr>
        <p:spPr>
          <a:xfrm rot="4800000">
            <a:off x="2244598" y="4957366"/>
            <a:ext cx="1060704" cy="914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7656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kupina 10"/>
          <p:cNvGrpSpPr/>
          <p:nvPr/>
        </p:nvGrpSpPr>
        <p:grpSpPr>
          <a:xfrm>
            <a:off x="290792" y="120010"/>
            <a:ext cx="3168352" cy="1512168"/>
            <a:chOff x="683568" y="692696"/>
            <a:chExt cx="3168352" cy="1512168"/>
          </a:xfrm>
        </p:grpSpPr>
        <p:sp>
          <p:nvSpPr>
            <p:cNvPr id="4" name="Obdélník 3"/>
            <p:cNvSpPr/>
            <p:nvPr/>
          </p:nvSpPr>
          <p:spPr>
            <a:xfrm>
              <a:off x="683568" y="69269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" name="Přímá spojnice 5"/>
            <p:cNvCxnSpPr>
              <a:stCxn id="4" idx="0"/>
              <a:endCxn id="4" idx="2"/>
            </p:cNvCxnSpPr>
            <p:nvPr/>
          </p:nvCxnSpPr>
          <p:spPr>
            <a:xfrm>
              <a:off x="2267744" y="69269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vnoramenný trojúhelník 8"/>
            <p:cNvSpPr/>
            <p:nvPr/>
          </p:nvSpPr>
          <p:spPr>
            <a:xfrm rot="19200000">
              <a:off x="962122" y="973655"/>
              <a:ext cx="1061565" cy="688917"/>
            </a:xfrm>
            <a:prstGeom prst="triangle">
              <a:avLst>
                <a:gd name="adj" fmla="val 1177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290792" y="1617833"/>
            <a:ext cx="3168352" cy="1536070"/>
            <a:chOff x="674332" y="659557"/>
            <a:chExt cx="3168352" cy="1536070"/>
          </a:xfrm>
        </p:grpSpPr>
        <p:sp>
          <p:nvSpPr>
            <p:cNvPr id="13" name="Obdélník 12"/>
            <p:cNvSpPr/>
            <p:nvPr/>
          </p:nvSpPr>
          <p:spPr>
            <a:xfrm>
              <a:off x="674332" y="683459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4" name="Přímá spojnice 13"/>
            <p:cNvCxnSpPr>
              <a:stCxn id="13" idx="0"/>
              <a:endCxn id="13" idx="2"/>
            </p:cNvCxnSpPr>
            <p:nvPr/>
          </p:nvCxnSpPr>
          <p:spPr>
            <a:xfrm>
              <a:off x="2258508" y="683459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vnoramenný trojúhelník 14"/>
            <p:cNvSpPr/>
            <p:nvPr/>
          </p:nvSpPr>
          <p:spPr>
            <a:xfrm rot="3600000">
              <a:off x="887281" y="800725"/>
              <a:ext cx="1204736" cy="922399"/>
            </a:xfrm>
            <a:prstGeom prst="triangle">
              <a:avLst>
                <a:gd name="adj" fmla="val 86551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8" name="Obdélník 17"/>
          <p:cNvSpPr/>
          <p:nvPr/>
        </p:nvSpPr>
        <p:spPr>
          <a:xfrm>
            <a:off x="297454" y="3155646"/>
            <a:ext cx="316835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9" name="Přímá spojnice 18"/>
          <p:cNvCxnSpPr>
            <a:stCxn id="18" idx="0"/>
            <a:endCxn id="18" idx="2"/>
          </p:cNvCxnSpPr>
          <p:nvPr/>
        </p:nvCxnSpPr>
        <p:spPr>
          <a:xfrm>
            <a:off x="1881630" y="3155646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vnoramenný trojúhelník 19"/>
          <p:cNvSpPr/>
          <p:nvPr/>
        </p:nvSpPr>
        <p:spPr>
          <a:xfrm rot="20400000">
            <a:off x="5376173" y="3583861"/>
            <a:ext cx="1330156" cy="565702"/>
          </a:xfrm>
          <a:prstGeom prst="triangle">
            <a:avLst>
              <a:gd name="adj" fmla="val 3286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297454" y="4667814"/>
            <a:ext cx="316835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nice 23"/>
          <p:cNvCxnSpPr>
            <a:stCxn id="23" idx="0"/>
            <a:endCxn id="23" idx="2"/>
          </p:cNvCxnSpPr>
          <p:nvPr/>
        </p:nvCxnSpPr>
        <p:spPr>
          <a:xfrm>
            <a:off x="1881630" y="4667814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vnoramenný trojúhelník 24"/>
          <p:cNvSpPr/>
          <p:nvPr/>
        </p:nvSpPr>
        <p:spPr>
          <a:xfrm rot="20400000">
            <a:off x="5802866" y="4859478"/>
            <a:ext cx="682873" cy="1056084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3" name="Skupina 32"/>
          <p:cNvGrpSpPr/>
          <p:nvPr/>
        </p:nvGrpSpPr>
        <p:grpSpPr>
          <a:xfrm rot="10800000">
            <a:off x="5355627" y="449892"/>
            <a:ext cx="3168352" cy="4209984"/>
            <a:chOff x="4951582" y="622346"/>
            <a:chExt cx="3168352" cy="4209984"/>
          </a:xfrm>
        </p:grpSpPr>
        <p:sp>
          <p:nvSpPr>
            <p:cNvPr id="28" name="Obdélník 27"/>
            <p:cNvSpPr/>
            <p:nvPr/>
          </p:nvSpPr>
          <p:spPr>
            <a:xfrm>
              <a:off x="4951582" y="622346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9" name="Přímá spojnice 28"/>
            <p:cNvCxnSpPr>
              <a:stCxn id="28" idx="0"/>
              <a:endCxn id="28" idx="2"/>
            </p:cNvCxnSpPr>
            <p:nvPr/>
          </p:nvCxnSpPr>
          <p:spPr>
            <a:xfrm rot="10800000" flipV="1">
              <a:off x="6535758" y="622346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ál 30"/>
            <p:cNvSpPr/>
            <p:nvPr/>
          </p:nvSpPr>
          <p:spPr>
            <a:xfrm>
              <a:off x="6876256" y="3917930"/>
              <a:ext cx="914400" cy="914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5" name="Obdélník 34"/>
          <p:cNvSpPr/>
          <p:nvPr/>
        </p:nvSpPr>
        <p:spPr>
          <a:xfrm>
            <a:off x="5355627" y="120010"/>
            <a:ext cx="3168352" cy="15121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Přímá spojnice 35"/>
          <p:cNvCxnSpPr>
            <a:stCxn id="35" idx="0"/>
            <a:endCxn id="35" idx="2"/>
          </p:cNvCxnSpPr>
          <p:nvPr/>
        </p:nvCxnSpPr>
        <p:spPr>
          <a:xfrm>
            <a:off x="6939803" y="120010"/>
            <a:ext cx="0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ál 36"/>
          <p:cNvSpPr/>
          <p:nvPr/>
        </p:nvSpPr>
        <p:spPr>
          <a:xfrm>
            <a:off x="7236380" y="4966698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bdélník 37"/>
          <p:cNvSpPr/>
          <p:nvPr/>
        </p:nvSpPr>
        <p:spPr>
          <a:xfrm>
            <a:off x="2224359" y="622249"/>
            <a:ext cx="914400" cy="5696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9" name="Skupina 38"/>
          <p:cNvGrpSpPr/>
          <p:nvPr/>
        </p:nvGrpSpPr>
        <p:grpSpPr>
          <a:xfrm>
            <a:off x="5355627" y="1645406"/>
            <a:ext cx="3168352" cy="1512168"/>
            <a:chOff x="4932040" y="284904"/>
            <a:chExt cx="3168352" cy="1512168"/>
          </a:xfrm>
        </p:grpSpPr>
        <p:sp>
          <p:nvSpPr>
            <p:cNvPr id="40" name="Obdélník 39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1" name="Přímá spojnice 40"/>
            <p:cNvCxnSpPr>
              <a:stCxn id="40" idx="0"/>
              <a:endCxn id="40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bdélník 42"/>
            <p:cNvSpPr/>
            <p:nvPr/>
          </p:nvSpPr>
          <p:spPr>
            <a:xfrm rot="2700000">
              <a:off x="5574660" y="441611"/>
              <a:ext cx="440014" cy="109546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" name="Skupina 43"/>
          <p:cNvGrpSpPr/>
          <p:nvPr/>
        </p:nvGrpSpPr>
        <p:grpSpPr>
          <a:xfrm rot="10800000">
            <a:off x="5355512" y="4667814"/>
            <a:ext cx="3168352" cy="1512168"/>
            <a:chOff x="4932040" y="284904"/>
            <a:chExt cx="3168352" cy="1512168"/>
          </a:xfrm>
        </p:grpSpPr>
        <p:sp>
          <p:nvSpPr>
            <p:cNvPr id="45" name="Obdélník 44"/>
            <p:cNvSpPr/>
            <p:nvPr/>
          </p:nvSpPr>
          <p:spPr>
            <a:xfrm>
              <a:off x="4932040" y="284904"/>
              <a:ext cx="3168352" cy="151216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46" name="Přímá spojnice 45"/>
            <p:cNvCxnSpPr>
              <a:stCxn id="45" idx="0"/>
              <a:endCxn id="45" idx="2"/>
            </p:cNvCxnSpPr>
            <p:nvPr/>
          </p:nvCxnSpPr>
          <p:spPr>
            <a:xfrm>
              <a:off x="6516216" y="284904"/>
              <a:ext cx="0" cy="15121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Obdélník 48"/>
          <p:cNvSpPr/>
          <p:nvPr/>
        </p:nvSpPr>
        <p:spPr>
          <a:xfrm rot="2700000">
            <a:off x="7246109" y="2130400"/>
            <a:ext cx="914400" cy="5421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bdélník 49"/>
          <p:cNvSpPr/>
          <p:nvPr/>
        </p:nvSpPr>
        <p:spPr>
          <a:xfrm rot="1800000">
            <a:off x="7330664" y="449892"/>
            <a:ext cx="693242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Obdélník 50"/>
          <p:cNvSpPr/>
          <p:nvPr/>
        </p:nvSpPr>
        <p:spPr>
          <a:xfrm>
            <a:off x="911090" y="5024627"/>
            <a:ext cx="507237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Obdélník 51"/>
          <p:cNvSpPr/>
          <p:nvPr/>
        </p:nvSpPr>
        <p:spPr>
          <a:xfrm rot="3000000">
            <a:off x="536049" y="3680878"/>
            <a:ext cx="1128158" cy="4752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ovnoramenný trojúhelník 52"/>
          <p:cNvSpPr/>
          <p:nvPr/>
        </p:nvSpPr>
        <p:spPr>
          <a:xfrm rot="10800000">
            <a:off x="7338406" y="3627439"/>
            <a:ext cx="879882" cy="732537"/>
          </a:xfrm>
          <a:prstGeom prst="triangle">
            <a:avLst>
              <a:gd name="adj" fmla="val 7873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Rovnoramenný trojúhelník 53"/>
          <p:cNvSpPr/>
          <p:nvPr/>
        </p:nvSpPr>
        <p:spPr>
          <a:xfrm>
            <a:off x="2189296" y="3461326"/>
            <a:ext cx="1060704" cy="914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bdélník 41"/>
          <p:cNvSpPr/>
          <p:nvPr/>
        </p:nvSpPr>
        <p:spPr>
          <a:xfrm rot="2700000">
            <a:off x="2482535" y="1940619"/>
            <a:ext cx="444625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/>
          <p:cNvSpPr/>
          <p:nvPr/>
        </p:nvSpPr>
        <p:spPr>
          <a:xfrm rot="10800000">
            <a:off x="2242235" y="5035341"/>
            <a:ext cx="914400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580776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0</Words>
  <Application>Microsoft Office PowerPoint</Application>
  <PresentationFormat>Předvádění na obrazovce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Libuse</dc:creator>
  <cp:lastModifiedBy>Libuse</cp:lastModifiedBy>
  <cp:revision>12</cp:revision>
  <cp:lastPrinted>2014-10-22T11:28:39Z</cp:lastPrinted>
  <dcterms:created xsi:type="dcterms:W3CDTF">2014-10-21T05:10:30Z</dcterms:created>
  <dcterms:modified xsi:type="dcterms:W3CDTF">2014-10-22T11:28:56Z</dcterms:modified>
</cp:coreProperties>
</file>