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6B91B-7F2A-47AB-AC42-F4E50D3A1D3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B6CF-510B-4494-9E4F-C2B139C996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873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6B91B-7F2A-47AB-AC42-F4E50D3A1D3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B6CF-510B-4494-9E4F-C2B139C996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69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6B91B-7F2A-47AB-AC42-F4E50D3A1D3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B6CF-510B-4494-9E4F-C2B139C996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810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6B91B-7F2A-47AB-AC42-F4E50D3A1D3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B6CF-510B-4494-9E4F-C2B139C996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0714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6B91B-7F2A-47AB-AC42-F4E50D3A1D3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B6CF-510B-4494-9E4F-C2B139C996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416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6B91B-7F2A-47AB-AC42-F4E50D3A1D3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B6CF-510B-4494-9E4F-C2B139C996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181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6B91B-7F2A-47AB-AC42-F4E50D3A1D3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B6CF-510B-4494-9E4F-C2B139C996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2766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6B91B-7F2A-47AB-AC42-F4E50D3A1D3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B6CF-510B-4494-9E4F-C2B139C996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2168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6B91B-7F2A-47AB-AC42-F4E50D3A1D3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B6CF-510B-4494-9E4F-C2B139C996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5829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6B91B-7F2A-47AB-AC42-F4E50D3A1D3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B6CF-510B-4494-9E4F-C2B139C996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4227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6B91B-7F2A-47AB-AC42-F4E50D3A1D3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B6CF-510B-4494-9E4F-C2B139C996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9016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6B91B-7F2A-47AB-AC42-F4E50D3A1D3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B6CF-510B-4494-9E4F-C2B139C996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777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Skupina 53"/>
          <p:cNvGrpSpPr>
            <a:grpSpLocks noChangeAspect="1"/>
          </p:cNvGrpSpPr>
          <p:nvPr/>
        </p:nvGrpSpPr>
        <p:grpSpPr>
          <a:xfrm rot="5400000">
            <a:off x="1406278" y="169516"/>
            <a:ext cx="5361447" cy="6130017"/>
            <a:chOff x="521386" y="624674"/>
            <a:chExt cx="4124190" cy="4715398"/>
          </a:xfrm>
        </p:grpSpPr>
        <p:sp>
          <p:nvSpPr>
            <p:cNvPr id="4" name="Ovál 3"/>
            <p:cNvSpPr>
              <a:spLocks noChangeAspect="1"/>
            </p:cNvSpPr>
            <p:nvPr/>
          </p:nvSpPr>
          <p:spPr>
            <a:xfrm>
              <a:off x="755576" y="807554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Ovál 4"/>
            <p:cNvSpPr>
              <a:spLocks noChangeAspect="1"/>
            </p:cNvSpPr>
            <p:nvPr/>
          </p:nvSpPr>
          <p:spPr>
            <a:xfrm>
              <a:off x="2054776" y="2668176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" name="Ovál 5"/>
            <p:cNvSpPr>
              <a:spLocks noChangeAspect="1"/>
            </p:cNvSpPr>
            <p:nvPr/>
          </p:nvSpPr>
          <p:spPr>
            <a:xfrm>
              <a:off x="2559690" y="1064534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" name="Ovál 6"/>
            <p:cNvSpPr>
              <a:spLocks noChangeAspect="1"/>
            </p:cNvSpPr>
            <p:nvPr/>
          </p:nvSpPr>
          <p:spPr>
            <a:xfrm>
              <a:off x="1259632" y="1845216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" name="Ovál 7"/>
            <p:cNvSpPr>
              <a:spLocks noChangeAspect="1"/>
            </p:cNvSpPr>
            <p:nvPr/>
          </p:nvSpPr>
          <p:spPr>
            <a:xfrm>
              <a:off x="3121576" y="1521734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Ovál 8"/>
            <p:cNvSpPr>
              <a:spLocks noChangeAspect="1"/>
            </p:cNvSpPr>
            <p:nvPr/>
          </p:nvSpPr>
          <p:spPr>
            <a:xfrm>
              <a:off x="1165356" y="2790096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Ovál 9"/>
            <p:cNvSpPr>
              <a:spLocks noChangeAspect="1"/>
            </p:cNvSpPr>
            <p:nvPr/>
          </p:nvSpPr>
          <p:spPr>
            <a:xfrm>
              <a:off x="2390056" y="1967136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Ovál 10"/>
            <p:cNvSpPr>
              <a:spLocks noChangeAspect="1"/>
            </p:cNvSpPr>
            <p:nvPr/>
          </p:nvSpPr>
          <p:spPr>
            <a:xfrm>
              <a:off x="2825382" y="3552096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vál 11"/>
            <p:cNvSpPr>
              <a:spLocks noChangeAspect="1"/>
            </p:cNvSpPr>
            <p:nvPr/>
          </p:nvSpPr>
          <p:spPr>
            <a:xfrm>
              <a:off x="3334936" y="2150016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Ovál 12"/>
            <p:cNvSpPr>
              <a:spLocks noChangeAspect="1"/>
            </p:cNvSpPr>
            <p:nvPr/>
          </p:nvSpPr>
          <p:spPr>
            <a:xfrm>
              <a:off x="3783508" y="4055268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Ovál 13"/>
            <p:cNvSpPr>
              <a:spLocks noChangeAspect="1"/>
            </p:cNvSpPr>
            <p:nvPr/>
          </p:nvSpPr>
          <p:spPr>
            <a:xfrm>
              <a:off x="2108032" y="3815837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Ovál 14"/>
            <p:cNvSpPr>
              <a:spLocks noChangeAspect="1"/>
            </p:cNvSpPr>
            <p:nvPr/>
          </p:nvSpPr>
          <p:spPr>
            <a:xfrm>
              <a:off x="4279816" y="2515776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Ovál 15"/>
            <p:cNvSpPr>
              <a:spLocks noChangeAspect="1"/>
            </p:cNvSpPr>
            <p:nvPr/>
          </p:nvSpPr>
          <p:spPr>
            <a:xfrm>
              <a:off x="938456" y="3655838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Ovál 16"/>
            <p:cNvSpPr>
              <a:spLocks noChangeAspect="1"/>
            </p:cNvSpPr>
            <p:nvPr/>
          </p:nvSpPr>
          <p:spPr>
            <a:xfrm>
              <a:off x="3908199" y="1729848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Ovál 17"/>
            <p:cNvSpPr>
              <a:spLocks noChangeAspect="1"/>
            </p:cNvSpPr>
            <p:nvPr/>
          </p:nvSpPr>
          <p:spPr>
            <a:xfrm>
              <a:off x="2827838" y="4642283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vál 18"/>
            <p:cNvSpPr>
              <a:spLocks noChangeAspect="1"/>
            </p:cNvSpPr>
            <p:nvPr/>
          </p:nvSpPr>
          <p:spPr>
            <a:xfrm>
              <a:off x="1752117" y="1064534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Ovál 19"/>
            <p:cNvSpPr>
              <a:spLocks noChangeAspect="1"/>
            </p:cNvSpPr>
            <p:nvPr/>
          </p:nvSpPr>
          <p:spPr>
            <a:xfrm>
              <a:off x="521386" y="4132346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Ovál 20"/>
            <p:cNvSpPr>
              <a:spLocks noChangeAspect="1"/>
            </p:cNvSpPr>
            <p:nvPr/>
          </p:nvSpPr>
          <p:spPr>
            <a:xfrm>
              <a:off x="2279198" y="4554588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" name="Ovál 21"/>
            <p:cNvSpPr>
              <a:spLocks noChangeAspect="1"/>
            </p:cNvSpPr>
            <p:nvPr/>
          </p:nvSpPr>
          <p:spPr>
            <a:xfrm>
              <a:off x="4258257" y="3319130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Ovál 22"/>
            <p:cNvSpPr>
              <a:spLocks noChangeAspect="1"/>
            </p:cNvSpPr>
            <p:nvPr/>
          </p:nvSpPr>
          <p:spPr>
            <a:xfrm>
              <a:off x="3589229" y="4974312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Ovál 23"/>
            <p:cNvSpPr>
              <a:spLocks noChangeAspect="1"/>
            </p:cNvSpPr>
            <p:nvPr/>
          </p:nvSpPr>
          <p:spPr>
            <a:xfrm>
              <a:off x="3304456" y="2771414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Ovál 24"/>
            <p:cNvSpPr>
              <a:spLocks noChangeAspect="1"/>
            </p:cNvSpPr>
            <p:nvPr/>
          </p:nvSpPr>
          <p:spPr>
            <a:xfrm>
              <a:off x="704266" y="4857191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Ovál 25"/>
            <p:cNvSpPr>
              <a:spLocks noChangeAspect="1"/>
            </p:cNvSpPr>
            <p:nvPr/>
          </p:nvSpPr>
          <p:spPr>
            <a:xfrm>
              <a:off x="1348236" y="624674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7" name="Ovál 26"/>
            <p:cNvSpPr>
              <a:spLocks noChangeAspect="1"/>
            </p:cNvSpPr>
            <p:nvPr/>
          </p:nvSpPr>
          <p:spPr>
            <a:xfrm>
              <a:off x="2193930" y="661915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" name="Ovál 27"/>
            <p:cNvSpPr>
              <a:spLocks noChangeAspect="1"/>
            </p:cNvSpPr>
            <p:nvPr/>
          </p:nvSpPr>
          <p:spPr>
            <a:xfrm>
              <a:off x="2840249" y="2022135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" name="Ovál 28"/>
            <p:cNvSpPr>
              <a:spLocks noChangeAspect="1"/>
            </p:cNvSpPr>
            <p:nvPr/>
          </p:nvSpPr>
          <p:spPr>
            <a:xfrm>
              <a:off x="733480" y="1536389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Ovál 29"/>
            <p:cNvSpPr>
              <a:spLocks noChangeAspect="1"/>
            </p:cNvSpPr>
            <p:nvPr/>
          </p:nvSpPr>
          <p:spPr>
            <a:xfrm>
              <a:off x="1271557" y="2387895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1" name="Ovál 30"/>
            <p:cNvSpPr>
              <a:spLocks noChangeAspect="1"/>
            </p:cNvSpPr>
            <p:nvPr/>
          </p:nvSpPr>
          <p:spPr>
            <a:xfrm>
              <a:off x="1165356" y="1308374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" name="Ovál 31"/>
            <p:cNvSpPr>
              <a:spLocks noChangeAspect="1"/>
            </p:cNvSpPr>
            <p:nvPr/>
          </p:nvSpPr>
          <p:spPr>
            <a:xfrm>
              <a:off x="2840249" y="3124329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3" name="Ovál 32"/>
            <p:cNvSpPr>
              <a:spLocks noChangeAspect="1"/>
            </p:cNvSpPr>
            <p:nvPr/>
          </p:nvSpPr>
          <p:spPr>
            <a:xfrm>
              <a:off x="1834677" y="2283734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4" name="Ovál 33"/>
            <p:cNvSpPr>
              <a:spLocks noChangeAspect="1"/>
            </p:cNvSpPr>
            <p:nvPr/>
          </p:nvSpPr>
          <p:spPr>
            <a:xfrm>
              <a:off x="3783508" y="2588534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5" name="Ovál 34"/>
            <p:cNvSpPr>
              <a:spLocks noChangeAspect="1"/>
            </p:cNvSpPr>
            <p:nvPr/>
          </p:nvSpPr>
          <p:spPr>
            <a:xfrm>
              <a:off x="3304456" y="4172569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6" name="Ovál 35"/>
            <p:cNvSpPr>
              <a:spLocks noChangeAspect="1"/>
            </p:cNvSpPr>
            <p:nvPr/>
          </p:nvSpPr>
          <p:spPr>
            <a:xfrm>
              <a:off x="2363359" y="3237641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7" name="Ovál 36"/>
            <p:cNvSpPr>
              <a:spLocks noChangeAspect="1"/>
            </p:cNvSpPr>
            <p:nvPr/>
          </p:nvSpPr>
          <p:spPr>
            <a:xfrm>
              <a:off x="4035976" y="4551050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" name="Ovál 37"/>
            <p:cNvSpPr>
              <a:spLocks noChangeAspect="1"/>
            </p:cNvSpPr>
            <p:nvPr/>
          </p:nvSpPr>
          <p:spPr>
            <a:xfrm>
              <a:off x="3417748" y="3369216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" name="Ovál 38"/>
            <p:cNvSpPr>
              <a:spLocks noChangeAspect="1"/>
            </p:cNvSpPr>
            <p:nvPr/>
          </p:nvSpPr>
          <p:spPr>
            <a:xfrm>
              <a:off x="755576" y="2089056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0" name="Ovál 39"/>
            <p:cNvSpPr>
              <a:spLocks noChangeAspect="1"/>
            </p:cNvSpPr>
            <p:nvPr/>
          </p:nvSpPr>
          <p:spPr>
            <a:xfrm>
              <a:off x="1088677" y="4498106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1" name="Ovál 40"/>
            <p:cNvSpPr>
              <a:spLocks noChangeAspect="1"/>
            </p:cNvSpPr>
            <p:nvPr/>
          </p:nvSpPr>
          <p:spPr>
            <a:xfrm>
              <a:off x="1834677" y="1741558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2" name="Ovál 41"/>
            <p:cNvSpPr>
              <a:spLocks noChangeAspect="1"/>
            </p:cNvSpPr>
            <p:nvPr/>
          </p:nvSpPr>
          <p:spPr>
            <a:xfrm>
              <a:off x="1591618" y="3381753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3" name="Ovál 42"/>
            <p:cNvSpPr>
              <a:spLocks noChangeAspect="1"/>
            </p:cNvSpPr>
            <p:nvPr/>
          </p:nvSpPr>
          <p:spPr>
            <a:xfrm>
              <a:off x="2290912" y="1430294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4" name="Ovál 43"/>
            <p:cNvSpPr>
              <a:spLocks noChangeAspect="1"/>
            </p:cNvSpPr>
            <p:nvPr/>
          </p:nvSpPr>
          <p:spPr>
            <a:xfrm>
              <a:off x="2644958" y="2607216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Ovál 44"/>
            <p:cNvSpPr>
              <a:spLocks noChangeAspect="1"/>
            </p:cNvSpPr>
            <p:nvPr/>
          </p:nvSpPr>
          <p:spPr>
            <a:xfrm>
              <a:off x="3119521" y="807554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Ovál 45"/>
            <p:cNvSpPr>
              <a:spLocks noChangeAspect="1"/>
            </p:cNvSpPr>
            <p:nvPr/>
          </p:nvSpPr>
          <p:spPr>
            <a:xfrm>
              <a:off x="3670216" y="1237043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Ovál 46"/>
            <p:cNvSpPr>
              <a:spLocks noChangeAspect="1"/>
            </p:cNvSpPr>
            <p:nvPr/>
          </p:nvSpPr>
          <p:spPr>
            <a:xfrm>
              <a:off x="1569237" y="3989689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Ovál 47"/>
            <p:cNvSpPr>
              <a:spLocks noChangeAspect="1"/>
            </p:cNvSpPr>
            <p:nvPr/>
          </p:nvSpPr>
          <p:spPr>
            <a:xfrm>
              <a:off x="2572936" y="4084824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Ovál 48"/>
            <p:cNvSpPr>
              <a:spLocks noChangeAspect="1"/>
            </p:cNvSpPr>
            <p:nvPr/>
          </p:nvSpPr>
          <p:spPr>
            <a:xfrm>
              <a:off x="3485281" y="4538329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Ovál 49"/>
            <p:cNvSpPr>
              <a:spLocks noChangeAspect="1"/>
            </p:cNvSpPr>
            <p:nvPr/>
          </p:nvSpPr>
          <p:spPr>
            <a:xfrm>
              <a:off x="737712" y="2881536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1" name="Ovál 50"/>
            <p:cNvSpPr>
              <a:spLocks noChangeAspect="1"/>
            </p:cNvSpPr>
            <p:nvPr/>
          </p:nvSpPr>
          <p:spPr>
            <a:xfrm>
              <a:off x="3884478" y="3113776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2" name="Ovál 51"/>
            <p:cNvSpPr>
              <a:spLocks noChangeAspect="1"/>
            </p:cNvSpPr>
            <p:nvPr/>
          </p:nvSpPr>
          <p:spPr>
            <a:xfrm>
              <a:off x="4250238" y="3840259"/>
              <a:ext cx="365760" cy="36576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Ovál 52"/>
            <p:cNvSpPr>
              <a:spLocks noChangeAspect="1"/>
            </p:cNvSpPr>
            <p:nvPr/>
          </p:nvSpPr>
          <p:spPr>
            <a:xfrm>
              <a:off x="1797983" y="4628959"/>
              <a:ext cx="365760" cy="3657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6009889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Předvádění na obrazovce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systému Office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Libuse</dc:creator>
  <cp:lastModifiedBy>Libuse</cp:lastModifiedBy>
  <cp:revision>2</cp:revision>
  <cp:lastPrinted>2014-10-22T10:55:24Z</cp:lastPrinted>
  <dcterms:created xsi:type="dcterms:W3CDTF">2014-10-22T10:48:34Z</dcterms:created>
  <dcterms:modified xsi:type="dcterms:W3CDTF">2014-10-22T10:55:26Z</dcterms:modified>
</cp:coreProperties>
</file>