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7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A7BF-EE35-40DF-B674-7F91F16FED96}" type="datetimeFigureOut">
              <a:rPr lang="cs-CZ" smtClean="0"/>
              <a:t>22.10.2014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1907-CA3E-428E-B5FC-E7526C653A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2936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A7BF-EE35-40DF-B674-7F91F16FED96}" type="datetimeFigureOut">
              <a:rPr lang="cs-CZ" smtClean="0"/>
              <a:t>22.10.2014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1907-CA3E-428E-B5FC-E7526C653A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529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A7BF-EE35-40DF-B674-7F91F16FED96}" type="datetimeFigureOut">
              <a:rPr lang="cs-CZ" smtClean="0"/>
              <a:t>22.10.2014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1907-CA3E-428E-B5FC-E7526C653A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0278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A7BF-EE35-40DF-B674-7F91F16FED96}" type="datetimeFigureOut">
              <a:rPr lang="cs-CZ" smtClean="0"/>
              <a:t>22.10.2014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1907-CA3E-428E-B5FC-E7526C653A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2832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A7BF-EE35-40DF-B674-7F91F16FED96}" type="datetimeFigureOut">
              <a:rPr lang="cs-CZ" smtClean="0"/>
              <a:t>22.10.2014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1907-CA3E-428E-B5FC-E7526C653A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2951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A7BF-EE35-40DF-B674-7F91F16FED96}" type="datetimeFigureOut">
              <a:rPr lang="cs-CZ" smtClean="0"/>
              <a:t>22.10.2014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1907-CA3E-428E-B5FC-E7526C653A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4853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A7BF-EE35-40DF-B674-7F91F16FED96}" type="datetimeFigureOut">
              <a:rPr lang="cs-CZ" smtClean="0"/>
              <a:t>22.10.2014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1907-CA3E-428E-B5FC-E7526C653A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9808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A7BF-EE35-40DF-B674-7F91F16FED96}" type="datetimeFigureOut">
              <a:rPr lang="cs-CZ" smtClean="0"/>
              <a:t>22.10.2014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1907-CA3E-428E-B5FC-E7526C653A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425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A7BF-EE35-40DF-B674-7F91F16FED96}" type="datetimeFigureOut">
              <a:rPr lang="cs-CZ" smtClean="0"/>
              <a:t>22.10.2014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1907-CA3E-428E-B5FC-E7526C653A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1123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A7BF-EE35-40DF-B674-7F91F16FED96}" type="datetimeFigureOut">
              <a:rPr lang="cs-CZ" smtClean="0"/>
              <a:t>22.10.2014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1907-CA3E-428E-B5FC-E7526C653A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4412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CA7BF-EE35-40DF-B674-7F91F16FED96}" type="datetimeFigureOut">
              <a:rPr lang="cs-CZ" smtClean="0"/>
              <a:t>22.10.2014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1907-CA3E-428E-B5FC-E7526C653A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0754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CA7BF-EE35-40DF-B674-7F91F16FED96}" type="datetimeFigureOut">
              <a:rPr lang="cs-CZ" smtClean="0"/>
              <a:t>22.10.2014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71907-CA3E-428E-B5FC-E7526C653A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1321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Skupina 30"/>
          <p:cNvGrpSpPr/>
          <p:nvPr/>
        </p:nvGrpSpPr>
        <p:grpSpPr>
          <a:xfrm>
            <a:off x="446588" y="3717032"/>
            <a:ext cx="7159752" cy="1374056"/>
            <a:chOff x="842263" y="2899714"/>
            <a:chExt cx="7159752" cy="1374056"/>
          </a:xfrm>
        </p:grpSpPr>
        <p:sp>
          <p:nvSpPr>
            <p:cNvPr id="4" name="Rovnoramenný trojúhelník 3"/>
            <p:cNvSpPr>
              <a:spLocks noChangeAspect="1"/>
            </p:cNvSpPr>
            <p:nvPr/>
          </p:nvSpPr>
          <p:spPr>
            <a:xfrm rot="10800000">
              <a:off x="842263" y="2899714"/>
              <a:ext cx="1591056" cy="13716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" name="Rovnoramenný trojúhelník 4"/>
            <p:cNvSpPr>
              <a:spLocks noChangeAspect="1"/>
            </p:cNvSpPr>
            <p:nvPr/>
          </p:nvSpPr>
          <p:spPr>
            <a:xfrm rot="10800000">
              <a:off x="2433319" y="2899714"/>
              <a:ext cx="1591056" cy="13716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" name="Rovnoramenný trojúhelník 5"/>
            <p:cNvSpPr>
              <a:spLocks noChangeAspect="1"/>
            </p:cNvSpPr>
            <p:nvPr/>
          </p:nvSpPr>
          <p:spPr>
            <a:xfrm>
              <a:off x="3228847" y="2902170"/>
              <a:ext cx="1591056" cy="13716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7" name="Rovnoramenný trojúhelník 6"/>
            <p:cNvSpPr>
              <a:spLocks noChangeAspect="1"/>
            </p:cNvSpPr>
            <p:nvPr/>
          </p:nvSpPr>
          <p:spPr>
            <a:xfrm>
              <a:off x="1637790" y="2902170"/>
              <a:ext cx="1591056" cy="13716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8" name="Rovnoramenný trojúhelník 7"/>
            <p:cNvSpPr>
              <a:spLocks noChangeAspect="1"/>
            </p:cNvSpPr>
            <p:nvPr/>
          </p:nvSpPr>
          <p:spPr>
            <a:xfrm rot="10800000">
              <a:off x="4024375" y="2899714"/>
              <a:ext cx="1591056" cy="13716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" name="Rovnoramenný trojúhelník 8"/>
            <p:cNvSpPr>
              <a:spLocks noChangeAspect="1"/>
            </p:cNvSpPr>
            <p:nvPr/>
          </p:nvSpPr>
          <p:spPr>
            <a:xfrm>
              <a:off x="4819903" y="2902170"/>
              <a:ext cx="1591056" cy="13716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" name="Rovnoramenný trojúhelník 9"/>
            <p:cNvSpPr>
              <a:spLocks noChangeAspect="1"/>
            </p:cNvSpPr>
            <p:nvPr/>
          </p:nvSpPr>
          <p:spPr>
            <a:xfrm>
              <a:off x="6410959" y="2899714"/>
              <a:ext cx="1591056" cy="13716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" name="Rovnoramenný trojúhelník 10"/>
            <p:cNvSpPr>
              <a:spLocks noChangeAspect="1"/>
            </p:cNvSpPr>
            <p:nvPr/>
          </p:nvSpPr>
          <p:spPr>
            <a:xfrm rot="10800000">
              <a:off x="5615430" y="2902170"/>
              <a:ext cx="1591056" cy="13716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45" name="Skupina 44"/>
          <p:cNvGrpSpPr/>
          <p:nvPr/>
        </p:nvGrpSpPr>
        <p:grpSpPr>
          <a:xfrm>
            <a:off x="694013" y="260648"/>
            <a:ext cx="7159752" cy="1374056"/>
            <a:chOff x="842263" y="2899714"/>
            <a:chExt cx="7159752" cy="1374056"/>
          </a:xfrm>
        </p:grpSpPr>
        <p:sp>
          <p:nvSpPr>
            <p:cNvPr id="46" name="Rovnoramenný trojúhelník 45"/>
            <p:cNvSpPr>
              <a:spLocks noChangeAspect="1"/>
            </p:cNvSpPr>
            <p:nvPr/>
          </p:nvSpPr>
          <p:spPr>
            <a:xfrm rot="10800000">
              <a:off x="842263" y="2899714"/>
              <a:ext cx="1591056" cy="13716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7" name="Rovnoramenný trojúhelník 46"/>
            <p:cNvSpPr>
              <a:spLocks noChangeAspect="1"/>
            </p:cNvSpPr>
            <p:nvPr/>
          </p:nvSpPr>
          <p:spPr>
            <a:xfrm rot="10800000">
              <a:off x="2433319" y="2899714"/>
              <a:ext cx="1591056" cy="13716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8" name="Rovnoramenný trojúhelník 47"/>
            <p:cNvSpPr>
              <a:spLocks noChangeAspect="1"/>
            </p:cNvSpPr>
            <p:nvPr/>
          </p:nvSpPr>
          <p:spPr>
            <a:xfrm>
              <a:off x="3228847" y="2902170"/>
              <a:ext cx="1591056" cy="13716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49" name="Rovnoramenný trojúhelník 48"/>
            <p:cNvSpPr>
              <a:spLocks noChangeAspect="1"/>
            </p:cNvSpPr>
            <p:nvPr/>
          </p:nvSpPr>
          <p:spPr>
            <a:xfrm>
              <a:off x="1637790" y="2902170"/>
              <a:ext cx="1591056" cy="13716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0" name="Rovnoramenný trojúhelník 49"/>
            <p:cNvSpPr>
              <a:spLocks noChangeAspect="1"/>
            </p:cNvSpPr>
            <p:nvPr/>
          </p:nvSpPr>
          <p:spPr>
            <a:xfrm rot="10800000">
              <a:off x="4024375" y="2899714"/>
              <a:ext cx="1591056" cy="13716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1" name="Rovnoramenný trojúhelník 50"/>
            <p:cNvSpPr>
              <a:spLocks noChangeAspect="1"/>
            </p:cNvSpPr>
            <p:nvPr/>
          </p:nvSpPr>
          <p:spPr>
            <a:xfrm>
              <a:off x="4819903" y="2902170"/>
              <a:ext cx="1591056" cy="13716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2" name="Rovnoramenný trojúhelník 51"/>
            <p:cNvSpPr>
              <a:spLocks noChangeAspect="1"/>
            </p:cNvSpPr>
            <p:nvPr/>
          </p:nvSpPr>
          <p:spPr>
            <a:xfrm>
              <a:off x="6410959" y="2899714"/>
              <a:ext cx="1591056" cy="13716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3" name="Rovnoramenný trojúhelník 52"/>
            <p:cNvSpPr>
              <a:spLocks noChangeAspect="1"/>
            </p:cNvSpPr>
            <p:nvPr/>
          </p:nvSpPr>
          <p:spPr>
            <a:xfrm rot="10800000">
              <a:off x="5615430" y="2902170"/>
              <a:ext cx="1591056" cy="13716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54" name="Skupina 53"/>
          <p:cNvGrpSpPr/>
          <p:nvPr/>
        </p:nvGrpSpPr>
        <p:grpSpPr>
          <a:xfrm>
            <a:off x="662716" y="1988840"/>
            <a:ext cx="7159752" cy="1374056"/>
            <a:chOff x="842263" y="2899714"/>
            <a:chExt cx="7159752" cy="1374056"/>
          </a:xfrm>
        </p:grpSpPr>
        <p:sp>
          <p:nvSpPr>
            <p:cNvPr id="55" name="Rovnoramenný trojúhelník 54"/>
            <p:cNvSpPr>
              <a:spLocks noChangeAspect="1"/>
            </p:cNvSpPr>
            <p:nvPr/>
          </p:nvSpPr>
          <p:spPr>
            <a:xfrm rot="10800000">
              <a:off x="842263" y="2899714"/>
              <a:ext cx="1591056" cy="13716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6" name="Rovnoramenný trojúhelník 55"/>
            <p:cNvSpPr>
              <a:spLocks noChangeAspect="1"/>
            </p:cNvSpPr>
            <p:nvPr/>
          </p:nvSpPr>
          <p:spPr>
            <a:xfrm rot="10800000">
              <a:off x="2433319" y="2899714"/>
              <a:ext cx="1591056" cy="13716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7" name="Rovnoramenný trojúhelník 56"/>
            <p:cNvSpPr>
              <a:spLocks noChangeAspect="1"/>
            </p:cNvSpPr>
            <p:nvPr/>
          </p:nvSpPr>
          <p:spPr>
            <a:xfrm>
              <a:off x="3228847" y="2902170"/>
              <a:ext cx="1591056" cy="13716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8" name="Rovnoramenný trojúhelník 57"/>
            <p:cNvSpPr>
              <a:spLocks noChangeAspect="1"/>
            </p:cNvSpPr>
            <p:nvPr/>
          </p:nvSpPr>
          <p:spPr>
            <a:xfrm>
              <a:off x="1637790" y="2902170"/>
              <a:ext cx="1591056" cy="13716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9" name="Rovnoramenný trojúhelník 58"/>
            <p:cNvSpPr>
              <a:spLocks noChangeAspect="1"/>
            </p:cNvSpPr>
            <p:nvPr/>
          </p:nvSpPr>
          <p:spPr>
            <a:xfrm rot="10800000">
              <a:off x="4024375" y="2899714"/>
              <a:ext cx="1591056" cy="13716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0" name="Rovnoramenný trojúhelník 59"/>
            <p:cNvSpPr>
              <a:spLocks noChangeAspect="1"/>
            </p:cNvSpPr>
            <p:nvPr/>
          </p:nvSpPr>
          <p:spPr>
            <a:xfrm>
              <a:off x="4819903" y="2902170"/>
              <a:ext cx="1591056" cy="13716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1" name="Rovnoramenný trojúhelník 60"/>
            <p:cNvSpPr>
              <a:spLocks noChangeAspect="1"/>
            </p:cNvSpPr>
            <p:nvPr/>
          </p:nvSpPr>
          <p:spPr>
            <a:xfrm>
              <a:off x="6410959" y="2899714"/>
              <a:ext cx="1591056" cy="13716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2" name="Rovnoramenný trojúhelník 61"/>
            <p:cNvSpPr>
              <a:spLocks noChangeAspect="1"/>
            </p:cNvSpPr>
            <p:nvPr/>
          </p:nvSpPr>
          <p:spPr>
            <a:xfrm rot="10800000">
              <a:off x="5615430" y="2902170"/>
              <a:ext cx="1591056" cy="13716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63" name="Skupina 62"/>
          <p:cNvGrpSpPr/>
          <p:nvPr/>
        </p:nvGrpSpPr>
        <p:grpSpPr>
          <a:xfrm>
            <a:off x="662716" y="5373216"/>
            <a:ext cx="7159752" cy="1374056"/>
            <a:chOff x="842263" y="2899714"/>
            <a:chExt cx="7159752" cy="1374056"/>
          </a:xfrm>
        </p:grpSpPr>
        <p:sp>
          <p:nvSpPr>
            <p:cNvPr id="64" name="Rovnoramenný trojúhelník 63"/>
            <p:cNvSpPr>
              <a:spLocks noChangeAspect="1"/>
            </p:cNvSpPr>
            <p:nvPr/>
          </p:nvSpPr>
          <p:spPr>
            <a:xfrm rot="10800000">
              <a:off x="842263" y="2899714"/>
              <a:ext cx="1591056" cy="13716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5" name="Rovnoramenný trojúhelník 64"/>
            <p:cNvSpPr>
              <a:spLocks noChangeAspect="1"/>
            </p:cNvSpPr>
            <p:nvPr/>
          </p:nvSpPr>
          <p:spPr>
            <a:xfrm rot="10800000">
              <a:off x="2433319" y="2899714"/>
              <a:ext cx="1591056" cy="13716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6" name="Rovnoramenný trojúhelník 65"/>
            <p:cNvSpPr>
              <a:spLocks noChangeAspect="1"/>
            </p:cNvSpPr>
            <p:nvPr/>
          </p:nvSpPr>
          <p:spPr>
            <a:xfrm>
              <a:off x="3228847" y="2902170"/>
              <a:ext cx="1591056" cy="13716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7" name="Rovnoramenný trojúhelník 66"/>
            <p:cNvSpPr>
              <a:spLocks noChangeAspect="1"/>
            </p:cNvSpPr>
            <p:nvPr/>
          </p:nvSpPr>
          <p:spPr>
            <a:xfrm>
              <a:off x="1637790" y="2902170"/>
              <a:ext cx="1591056" cy="13716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8" name="Rovnoramenný trojúhelník 67"/>
            <p:cNvSpPr>
              <a:spLocks noChangeAspect="1"/>
            </p:cNvSpPr>
            <p:nvPr/>
          </p:nvSpPr>
          <p:spPr>
            <a:xfrm rot="10800000">
              <a:off x="4024375" y="2899714"/>
              <a:ext cx="1591056" cy="13716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9" name="Rovnoramenný trojúhelník 68"/>
            <p:cNvSpPr>
              <a:spLocks noChangeAspect="1"/>
            </p:cNvSpPr>
            <p:nvPr/>
          </p:nvSpPr>
          <p:spPr>
            <a:xfrm>
              <a:off x="4819903" y="2902170"/>
              <a:ext cx="1591056" cy="13716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70" name="Rovnoramenný trojúhelník 69"/>
            <p:cNvSpPr>
              <a:spLocks noChangeAspect="1"/>
            </p:cNvSpPr>
            <p:nvPr/>
          </p:nvSpPr>
          <p:spPr>
            <a:xfrm>
              <a:off x="6410959" y="2899714"/>
              <a:ext cx="1591056" cy="13716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71" name="Rovnoramenný trojúhelník 70"/>
            <p:cNvSpPr>
              <a:spLocks noChangeAspect="1"/>
            </p:cNvSpPr>
            <p:nvPr/>
          </p:nvSpPr>
          <p:spPr>
            <a:xfrm rot="10800000">
              <a:off x="5615430" y="2902170"/>
              <a:ext cx="1591056" cy="1371600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700369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Skupina 9"/>
          <p:cNvGrpSpPr/>
          <p:nvPr/>
        </p:nvGrpSpPr>
        <p:grpSpPr>
          <a:xfrm rot="5400000">
            <a:off x="546482" y="692624"/>
            <a:ext cx="1591056" cy="1591200"/>
            <a:chOff x="1115616" y="1189728"/>
            <a:chExt cx="1591056" cy="1591200"/>
          </a:xfrm>
        </p:grpSpPr>
        <p:sp>
          <p:nvSpPr>
            <p:cNvPr id="3" name="Obdélník 2"/>
            <p:cNvSpPr/>
            <p:nvPr/>
          </p:nvSpPr>
          <p:spPr>
            <a:xfrm>
              <a:off x="1115616" y="1189728"/>
              <a:ext cx="1591056" cy="15912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5" name="Přímá spojnice 4"/>
            <p:cNvCxnSpPr/>
            <p:nvPr/>
          </p:nvCxnSpPr>
          <p:spPr>
            <a:xfrm>
              <a:off x="1115616" y="1189728"/>
              <a:ext cx="1591056" cy="15912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Přímá spojnice 7"/>
            <p:cNvCxnSpPr/>
            <p:nvPr/>
          </p:nvCxnSpPr>
          <p:spPr>
            <a:xfrm flipH="1">
              <a:off x="1115616" y="1189728"/>
              <a:ext cx="1591056" cy="15912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Skupina 14"/>
          <p:cNvGrpSpPr/>
          <p:nvPr/>
        </p:nvGrpSpPr>
        <p:grpSpPr>
          <a:xfrm rot="5400000">
            <a:off x="546482" y="3874736"/>
            <a:ext cx="1591056" cy="1591200"/>
            <a:chOff x="1115616" y="1189728"/>
            <a:chExt cx="1591056" cy="1591200"/>
          </a:xfrm>
        </p:grpSpPr>
        <p:sp>
          <p:nvSpPr>
            <p:cNvPr id="16" name="Obdélník 15"/>
            <p:cNvSpPr/>
            <p:nvPr/>
          </p:nvSpPr>
          <p:spPr>
            <a:xfrm>
              <a:off x="1115616" y="1189728"/>
              <a:ext cx="1591056" cy="15912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17" name="Přímá spojnice 16"/>
            <p:cNvCxnSpPr/>
            <p:nvPr/>
          </p:nvCxnSpPr>
          <p:spPr>
            <a:xfrm>
              <a:off x="1115616" y="1189728"/>
              <a:ext cx="1591056" cy="15912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Přímá spojnice 17"/>
            <p:cNvCxnSpPr/>
            <p:nvPr/>
          </p:nvCxnSpPr>
          <p:spPr>
            <a:xfrm flipH="1">
              <a:off x="1115616" y="1189728"/>
              <a:ext cx="1591056" cy="15912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Skupina 22"/>
          <p:cNvGrpSpPr/>
          <p:nvPr/>
        </p:nvGrpSpPr>
        <p:grpSpPr>
          <a:xfrm rot="5400000">
            <a:off x="546482" y="2283680"/>
            <a:ext cx="1591056" cy="1591200"/>
            <a:chOff x="1115616" y="1189728"/>
            <a:chExt cx="1591056" cy="1591200"/>
          </a:xfrm>
        </p:grpSpPr>
        <p:sp>
          <p:nvSpPr>
            <p:cNvPr id="24" name="Obdélník 23"/>
            <p:cNvSpPr/>
            <p:nvPr/>
          </p:nvSpPr>
          <p:spPr>
            <a:xfrm>
              <a:off x="1115616" y="1189728"/>
              <a:ext cx="1591056" cy="15912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25" name="Přímá spojnice 24"/>
            <p:cNvCxnSpPr/>
            <p:nvPr/>
          </p:nvCxnSpPr>
          <p:spPr>
            <a:xfrm>
              <a:off x="1115616" y="1189728"/>
              <a:ext cx="1591056" cy="15912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Přímá spojnice 25"/>
            <p:cNvCxnSpPr/>
            <p:nvPr/>
          </p:nvCxnSpPr>
          <p:spPr>
            <a:xfrm flipH="1">
              <a:off x="1115616" y="1189728"/>
              <a:ext cx="1591056" cy="159120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Skupina 40"/>
          <p:cNvGrpSpPr/>
          <p:nvPr/>
        </p:nvGrpSpPr>
        <p:grpSpPr>
          <a:xfrm rot="5400000">
            <a:off x="1180816" y="2294335"/>
            <a:ext cx="4773168" cy="1591200"/>
            <a:chOff x="546626" y="634321"/>
            <a:chExt cx="4773168" cy="1591200"/>
          </a:xfrm>
        </p:grpSpPr>
        <p:grpSp>
          <p:nvGrpSpPr>
            <p:cNvPr id="42" name="Skupina 41"/>
            <p:cNvGrpSpPr/>
            <p:nvPr/>
          </p:nvGrpSpPr>
          <p:grpSpPr>
            <a:xfrm>
              <a:off x="546626" y="634321"/>
              <a:ext cx="1591056" cy="1591200"/>
              <a:chOff x="1115616" y="1189728"/>
              <a:chExt cx="1591056" cy="1591200"/>
            </a:xfrm>
          </p:grpSpPr>
          <p:sp>
            <p:nvSpPr>
              <p:cNvPr id="51" name="Obdélník 50"/>
              <p:cNvSpPr/>
              <p:nvPr/>
            </p:nvSpPr>
            <p:spPr>
              <a:xfrm>
                <a:off x="1115616" y="1189728"/>
                <a:ext cx="1591056" cy="15912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52" name="Přímá spojnice 51"/>
              <p:cNvCxnSpPr/>
              <p:nvPr/>
            </p:nvCxnSpPr>
            <p:spPr>
              <a:xfrm>
                <a:off x="1115616" y="1189728"/>
                <a:ext cx="1591056" cy="15912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Přímá spojnice 52"/>
              <p:cNvCxnSpPr/>
              <p:nvPr/>
            </p:nvCxnSpPr>
            <p:spPr>
              <a:xfrm flipH="1">
                <a:off x="1115616" y="1189728"/>
                <a:ext cx="1591056" cy="15912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" name="Skupina 42"/>
            <p:cNvGrpSpPr/>
            <p:nvPr/>
          </p:nvGrpSpPr>
          <p:grpSpPr>
            <a:xfrm>
              <a:off x="3728738" y="634321"/>
              <a:ext cx="1591056" cy="1591200"/>
              <a:chOff x="1115616" y="1189728"/>
              <a:chExt cx="1591056" cy="1591200"/>
            </a:xfrm>
          </p:grpSpPr>
          <p:sp>
            <p:nvSpPr>
              <p:cNvPr id="48" name="Obdélník 47"/>
              <p:cNvSpPr/>
              <p:nvPr/>
            </p:nvSpPr>
            <p:spPr>
              <a:xfrm>
                <a:off x="1115616" y="1189728"/>
                <a:ext cx="1591056" cy="15912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49" name="Přímá spojnice 48"/>
              <p:cNvCxnSpPr/>
              <p:nvPr/>
            </p:nvCxnSpPr>
            <p:spPr>
              <a:xfrm>
                <a:off x="1115616" y="1189728"/>
                <a:ext cx="1591056" cy="15912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Přímá spojnice 49"/>
              <p:cNvCxnSpPr/>
              <p:nvPr/>
            </p:nvCxnSpPr>
            <p:spPr>
              <a:xfrm flipH="1">
                <a:off x="1115616" y="1189728"/>
                <a:ext cx="1591056" cy="15912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4" name="Skupina 43"/>
            <p:cNvGrpSpPr/>
            <p:nvPr/>
          </p:nvGrpSpPr>
          <p:grpSpPr>
            <a:xfrm>
              <a:off x="2137682" y="634321"/>
              <a:ext cx="1591056" cy="1591200"/>
              <a:chOff x="1115616" y="1189728"/>
              <a:chExt cx="1591056" cy="1591200"/>
            </a:xfrm>
          </p:grpSpPr>
          <p:sp>
            <p:nvSpPr>
              <p:cNvPr id="45" name="Obdélník 44"/>
              <p:cNvSpPr/>
              <p:nvPr/>
            </p:nvSpPr>
            <p:spPr>
              <a:xfrm>
                <a:off x="1115616" y="1189728"/>
                <a:ext cx="1591056" cy="15912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46" name="Přímá spojnice 45"/>
              <p:cNvCxnSpPr/>
              <p:nvPr/>
            </p:nvCxnSpPr>
            <p:spPr>
              <a:xfrm>
                <a:off x="1115616" y="1189728"/>
                <a:ext cx="1591056" cy="15912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Přímá spojnice 46"/>
              <p:cNvCxnSpPr/>
              <p:nvPr/>
            </p:nvCxnSpPr>
            <p:spPr>
              <a:xfrm flipH="1">
                <a:off x="1115616" y="1189728"/>
                <a:ext cx="1591056" cy="15912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4" name="Skupina 53"/>
          <p:cNvGrpSpPr/>
          <p:nvPr/>
        </p:nvGrpSpPr>
        <p:grpSpPr>
          <a:xfrm rot="5400000">
            <a:off x="3351641" y="2308496"/>
            <a:ext cx="4773168" cy="1591200"/>
            <a:chOff x="546626" y="634321"/>
            <a:chExt cx="4773168" cy="1591200"/>
          </a:xfrm>
        </p:grpSpPr>
        <p:grpSp>
          <p:nvGrpSpPr>
            <p:cNvPr id="55" name="Skupina 54"/>
            <p:cNvGrpSpPr/>
            <p:nvPr/>
          </p:nvGrpSpPr>
          <p:grpSpPr>
            <a:xfrm>
              <a:off x="546626" y="634321"/>
              <a:ext cx="1591056" cy="1591200"/>
              <a:chOff x="1115616" y="1189728"/>
              <a:chExt cx="1591056" cy="1591200"/>
            </a:xfrm>
          </p:grpSpPr>
          <p:sp>
            <p:nvSpPr>
              <p:cNvPr id="64" name="Obdélník 63"/>
              <p:cNvSpPr/>
              <p:nvPr/>
            </p:nvSpPr>
            <p:spPr>
              <a:xfrm>
                <a:off x="1115616" y="1189728"/>
                <a:ext cx="1591056" cy="15912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65" name="Přímá spojnice 64"/>
              <p:cNvCxnSpPr/>
              <p:nvPr/>
            </p:nvCxnSpPr>
            <p:spPr>
              <a:xfrm>
                <a:off x="1115616" y="1189728"/>
                <a:ext cx="1591056" cy="15912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Přímá spojnice 65"/>
              <p:cNvCxnSpPr/>
              <p:nvPr/>
            </p:nvCxnSpPr>
            <p:spPr>
              <a:xfrm flipH="1">
                <a:off x="1115616" y="1189728"/>
                <a:ext cx="1591056" cy="15912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6" name="Skupina 55"/>
            <p:cNvGrpSpPr/>
            <p:nvPr/>
          </p:nvGrpSpPr>
          <p:grpSpPr>
            <a:xfrm>
              <a:off x="3728738" y="634321"/>
              <a:ext cx="1591056" cy="1591200"/>
              <a:chOff x="1115616" y="1189728"/>
              <a:chExt cx="1591056" cy="1591200"/>
            </a:xfrm>
          </p:grpSpPr>
          <p:sp>
            <p:nvSpPr>
              <p:cNvPr id="61" name="Obdélník 60"/>
              <p:cNvSpPr/>
              <p:nvPr/>
            </p:nvSpPr>
            <p:spPr>
              <a:xfrm>
                <a:off x="1115616" y="1189728"/>
                <a:ext cx="1591056" cy="15912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62" name="Přímá spojnice 61"/>
              <p:cNvCxnSpPr/>
              <p:nvPr/>
            </p:nvCxnSpPr>
            <p:spPr>
              <a:xfrm>
                <a:off x="1115616" y="1189728"/>
                <a:ext cx="1591056" cy="15912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Přímá spojnice 62"/>
              <p:cNvCxnSpPr/>
              <p:nvPr/>
            </p:nvCxnSpPr>
            <p:spPr>
              <a:xfrm flipH="1">
                <a:off x="1115616" y="1189728"/>
                <a:ext cx="1591056" cy="15912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7" name="Skupina 56"/>
            <p:cNvGrpSpPr/>
            <p:nvPr/>
          </p:nvGrpSpPr>
          <p:grpSpPr>
            <a:xfrm>
              <a:off x="2137682" y="634321"/>
              <a:ext cx="1591056" cy="1591200"/>
              <a:chOff x="1115616" y="1189728"/>
              <a:chExt cx="1591056" cy="1591200"/>
            </a:xfrm>
          </p:grpSpPr>
          <p:sp>
            <p:nvSpPr>
              <p:cNvPr id="58" name="Obdélník 57"/>
              <p:cNvSpPr/>
              <p:nvPr/>
            </p:nvSpPr>
            <p:spPr>
              <a:xfrm>
                <a:off x="1115616" y="1189728"/>
                <a:ext cx="1591056" cy="15912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59" name="Přímá spojnice 58"/>
              <p:cNvCxnSpPr/>
              <p:nvPr/>
            </p:nvCxnSpPr>
            <p:spPr>
              <a:xfrm>
                <a:off x="1115616" y="1189728"/>
                <a:ext cx="1591056" cy="15912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Přímá spojnice 59"/>
              <p:cNvCxnSpPr/>
              <p:nvPr/>
            </p:nvCxnSpPr>
            <p:spPr>
              <a:xfrm flipH="1">
                <a:off x="1115616" y="1189728"/>
                <a:ext cx="1591056" cy="15912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7" name="Skupina 66"/>
          <p:cNvGrpSpPr/>
          <p:nvPr/>
        </p:nvGrpSpPr>
        <p:grpSpPr>
          <a:xfrm rot="5400000">
            <a:off x="5521753" y="2311019"/>
            <a:ext cx="4773168" cy="1591200"/>
            <a:chOff x="546626" y="634321"/>
            <a:chExt cx="4773168" cy="1591200"/>
          </a:xfrm>
        </p:grpSpPr>
        <p:grpSp>
          <p:nvGrpSpPr>
            <p:cNvPr id="68" name="Skupina 67"/>
            <p:cNvGrpSpPr/>
            <p:nvPr/>
          </p:nvGrpSpPr>
          <p:grpSpPr>
            <a:xfrm>
              <a:off x="546626" y="634321"/>
              <a:ext cx="1591056" cy="1591200"/>
              <a:chOff x="1115616" y="1189728"/>
              <a:chExt cx="1591056" cy="1591200"/>
            </a:xfrm>
          </p:grpSpPr>
          <p:sp>
            <p:nvSpPr>
              <p:cNvPr id="77" name="Obdélník 76"/>
              <p:cNvSpPr/>
              <p:nvPr/>
            </p:nvSpPr>
            <p:spPr>
              <a:xfrm>
                <a:off x="1115616" y="1189728"/>
                <a:ext cx="1591056" cy="15912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78" name="Přímá spojnice 77"/>
              <p:cNvCxnSpPr/>
              <p:nvPr/>
            </p:nvCxnSpPr>
            <p:spPr>
              <a:xfrm>
                <a:off x="1115616" y="1189728"/>
                <a:ext cx="1591056" cy="15912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Přímá spojnice 78"/>
              <p:cNvCxnSpPr/>
              <p:nvPr/>
            </p:nvCxnSpPr>
            <p:spPr>
              <a:xfrm flipH="1">
                <a:off x="1115616" y="1189728"/>
                <a:ext cx="1591056" cy="15912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9" name="Skupina 68"/>
            <p:cNvGrpSpPr/>
            <p:nvPr/>
          </p:nvGrpSpPr>
          <p:grpSpPr>
            <a:xfrm>
              <a:off x="3728738" y="634321"/>
              <a:ext cx="1591056" cy="1591200"/>
              <a:chOff x="1115616" y="1189728"/>
              <a:chExt cx="1591056" cy="1591200"/>
            </a:xfrm>
          </p:grpSpPr>
          <p:sp>
            <p:nvSpPr>
              <p:cNvPr id="74" name="Obdélník 73"/>
              <p:cNvSpPr/>
              <p:nvPr/>
            </p:nvSpPr>
            <p:spPr>
              <a:xfrm>
                <a:off x="1115616" y="1189728"/>
                <a:ext cx="1591056" cy="15912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75" name="Přímá spojnice 74"/>
              <p:cNvCxnSpPr/>
              <p:nvPr/>
            </p:nvCxnSpPr>
            <p:spPr>
              <a:xfrm>
                <a:off x="1115616" y="1189728"/>
                <a:ext cx="1591056" cy="15912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Přímá spojnice 75"/>
              <p:cNvCxnSpPr/>
              <p:nvPr/>
            </p:nvCxnSpPr>
            <p:spPr>
              <a:xfrm flipH="1">
                <a:off x="1115616" y="1189728"/>
                <a:ext cx="1591056" cy="15912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0" name="Skupina 69"/>
            <p:cNvGrpSpPr/>
            <p:nvPr/>
          </p:nvGrpSpPr>
          <p:grpSpPr>
            <a:xfrm>
              <a:off x="2137682" y="634321"/>
              <a:ext cx="1591056" cy="1591200"/>
              <a:chOff x="1115616" y="1189728"/>
              <a:chExt cx="1591056" cy="1591200"/>
            </a:xfrm>
          </p:grpSpPr>
          <p:sp>
            <p:nvSpPr>
              <p:cNvPr id="71" name="Obdélník 70"/>
              <p:cNvSpPr/>
              <p:nvPr/>
            </p:nvSpPr>
            <p:spPr>
              <a:xfrm>
                <a:off x="1115616" y="1189728"/>
                <a:ext cx="1591056" cy="159120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72" name="Přímá spojnice 71"/>
              <p:cNvCxnSpPr/>
              <p:nvPr/>
            </p:nvCxnSpPr>
            <p:spPr>
              <a:xfrm>
                <a:off x="1115616" y="1189728"/>
                <a:ext cx="1591056" cy="15912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Přímá spojnice 72"/>
              <p:cNvCxnSpPr/>
              <p:nvPr/>
            </p:nvCxnSpPr>
            <p:spPr>
              <a:xfrm flipH="1">
                <a:off x="1115616" y="1189728"/>
                <a:ext cx="1591056" cy="15912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507317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Skupina 12"/>
          <p:cNvGrpSpPr/>
          <p:nvPr/>
        </p:nvGrpSpPr>
        <p:grpSpPr>
          <a:xfrm rot="5400000">
            <a:off x="-1607827" y="2327450"/>
            <a:ext cx="5569200" cy="2138538"/>
            <a:chOff x="971600" y="1124744"/>
            <a:chExt cx="5569200" cy="2138538"/>
          </a:xfrm>
        </p:grpSpPr>
        <p:sp>
          <p:nvSpPr>
            <p:cNvPr id="6" name="Rovnoramenný trojúhelník 5"/>
            <p:cNvSpPr/>
            <p:nvPr/>
          </p:nvSpPr>
          <p:spPr>
            <a:xfrm>
              <a:off x="971600" y="1124744"/>
              <a:ext cx="1591200" cy="2138536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7" name="Rovnoramenný trojúhelník 6"/>
            <p:cNvSpPr/>
            <p:nvPr/>
          </p:nvSpPr>
          <p:spPr>
            <a:xfrm rot="10800000">
              <a:off x="1767200" y="1124744"/>
              <a:ext cx="1591200" cy="2138536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" name="Rovnoramenný trojúhelník 8"/>
            <p:cNvSpPr/>
            <p:nvPr/>
          </p:nvSpPr>
          <p:spPr>
            <a:xfrm rot="10800000">
              <a:off x="3358400" y="1124745"/>
              <a:ext cx="1591200" cy="2138536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" name="Rovnoramenný trojúhelník 9"/>
            <p:cNvSpPr/>
            <p:nvPr/>
          </p:nvSpPr>
          <p:spPr>
            <a:xfrm>
              <a:off x="2562800" y="1124745"/>
              <a:ext cx="1591200" cy="2138536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" name="Rovnoramenný trojúhelník 10"/>
            <p:cNvSpPr/>
            <p:nvPr/>
          </p:nvSpPr>
          <p:spPr>
            <a:xfrm rot="10800000">
              <a:off x="4949600" y="1124746"/>
              <a:ext cx="1591200" cy="2138536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" name="Rovnoramenný trojúhelník 11"/>
            <p:cNvSpPr/>
            <p:nvPr/>
          </p:nvSpPr>
          <p:spPr>
            <a:xfrm>
              <a:off x="4154000" y="1124744"/>
              <a:ext cx="1591200" cy="2138536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14" name="Skupina 13"/>
          <p:cNvGrpSpPr/>
          <p:nvPr/>
        </p:nvGrpSpPr>
        <p:grpSpPr>
          <a:xfrm rot="5400000">
            <a:off x="646123" y="2470544"/>
            <a:ext cx="5569200" cy="2138538"/>
            <a:chOff x="971600" y="1124744"/>
            <a:chExt cx="5569200" cy="2138538"/>
          </a:xfrm>
        </p:grpSpPr>
        <p:sp>
          <p:nvSpPr>
            <p:cNvPr id="15" name="Rovnoramenný trojúhelník 14"/>
            <p:cNvSpPr/>
            <p:nvPr/>
          </p:nvSpPr>
          <p:spPr>
            <a:xfrm>
              <a:off x="971600" y="1124744"/>
              <a:ext cx="1591200" cy="2138536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6" name="Rovnoramenný trojúhelník 15"/>
            <p:cNvSpPr/>
            <p:nvPr/>
          </p:nvSpPr>
          <p:spPr>
            <a:xfrm rot="10800000">
              <a:off x="1767200" y="1124744"/>
              <a:ext cx="1591200" cy="2138536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7" name="Rovnoramenný trojúhelník 16"/>
            <p:cNvSpPr/>
            <p:nvPr/>
          </p:nvSpPr>
          <p:spPr>
            <a:xfrm rot="10800000">
              <a:off x="3358400" y="1124745"/>
              <a:ext cx="1591200" cy="2138536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8" name="Rovnoramenný trojúhelník 17"/>
            <p:cNvSpPr/>
            <p:nvPr/>
          </p:nvSpPr>
          <p:spPr>
            <a:xfrm>
              <a:off x="2562800" y="1124745"/>
              <a:ext cx="1591200" cy="2138536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9" name="Rovnoramenný trojúhelník 18"/>
            <p:cNvSpPr/>
            <p:nvPr/>
          </p:nvSpPr>
          <p:spPr>
            <a:xfrm rot="10800000">
              <a:off x="4949600" y="1124746"/>
              <a:ext cx="1591200" cy="2138536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0" name="Rovnoramenný trojúhelník 19"/>
            <p:cNvSpPr/>
            <p:nvPr/>
          </p:nvSpPr>
          <p:spPr>
            <a:xfrm>
              <a:off x="4154000" y="1124744"/>
              <a:ext cx="1591200" cy="2138536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21" name="Skupina 20"/>
          <p:cNvGrpSpPr/>
          <p:nvPr/>
        </p:nvGrpSpPr>
        <p:grpSpPr>
          <a:xfrm rot="5400000">
            <a:off x="2928677" y="2296378"/>
            <a:ext cx="5569200" cy="2138538"/>
            <a:chOff x="971600" y="1124744"/>
            <a:chExt cx="5569200" cy="2138538"/>
          </a:xfrm>
        </p:grpSpPr>
        <p:sp>
          <p:nvSpPr>
            <p:cNvPr id="22" name="Rovnoramenný trojúhelník 21"/>
            <p:cNvSpPr/>
            <p:nvPr/>
          </p:nvSpPr>
          <p:spPr>
            <a:xfrm>
              <a:off x="971600" y="1124744"/>
              <a:ext cx="1591200" cy="2138536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3" name="Rovnoramenný trojúhelník 22"/>
            <p:cNvSpPr/>
            <p:nvPr/>
          </p:nvSpPr>
          <p:spPr>
            <a:xfrm rot="10800000">
              <a:off x="1767200" y="1124744"/>
              <a:ext cx="1591200" cy="2138536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4" name="Rovnoramenný trojúhelník 23"/>
            <p:cNvSpPr/>
            <p:nvPr/>
          </p:nvSpPr>
          <p:spPr>
            <a:xfrm rot="10800000">
              <a:off x="3358400" y="1124745"/>
              <a:ext cx="1591200" cy="2138536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5" name="Rovnoramenný trojúhelník 24"/>
            <p:cNvSpPr/>
            <p:nvPr/>
          </p:nvSpPr>
          <p:spPr>
            <a:xfrm>
              <a:off x="2562800" y="1124745"/>
              <a:ext cx="1591200" cy="2138536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6" name="Rovnoramenný trojúhelník 25"/>
            <p:cNvSpPr/>
            <p:nvPr/>
          </p:nvSpPr>
          <p:spPr>
            <a:xfrm rot="10800000">
              <a:off x="4949600" y="1124746"/>
              <a:ext cx="1591200" cy="2138536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7" name="Rovnoramenný trojúhelník 26"/>
            <p:cNvSpPr/>
            <p:nvPr/>
          </p:nvSpPr>
          <p:spPr>
            <a:xfrm>
              <a:off x="4154000" y="1124744"/>
              <a:ext cx="1591200" cy="2138536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pSp>
        <p:nvGrpSpPr>
          <p:cNvPr id="28" name="Skupina 27"/>
          <p:cNvGrpSpPr/>
          <p:nvPr/>
        </p:nvGrpSpPr>
        <p:grpSpPr>
          <a:xfrm rot="5400000">
            <a:off x="5197513" y="2470544"/>
            <a:ext cx="5569200" cy="2138538"/>
            <a:chOff x="971600" y="1124744"/>
            <a:chExt cx="5569200" cy="2138538"/>
          </a:xfrm>
        </p:grpSpPr>
        <p:sp>
          <p:nvSpPr>
            <p:cNvPr id="29" name="Rovnoramenný trojúhelník 28"/>
            <p:cNvSpPr/>
            <p:nvPr/>
          </p:nvSpPr>
          <p:spPr>
            <a:xfrm>
              <a:off x="971600" y="1124744"/>
              <a:ext cx="1591200" cy="2138536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0" name="Rovnoramenný trojúhelník 29"/>
            <p:cNvSpPr/>
            <p:nvPr/>
          </p:nvSpPr>
          <p:spPr>
            <a:xfrm rot="10800000">
              <a:off x="1767200" y="1124744"/>
              <a:ext cx="1591200" cy="2138536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1" name="Rovnoramenný trojúhelník 30"/>
            <p:cNvSpPr/>
            <p:nvPr/>
          </p:nvSpPr>
          <p:spPr>
            <a:xfrm rot="10800000">
              <a:off x="3358400" y="1124745"/>
              <a:ext cx="1591200" cy="2138536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2" name="Rovnoramenný trojúhelník 31"/>
            <p:cNvSpPr/>
            <p:nvPr/>
          </p:nvSpPr>
          <p:spPr>
            <a:xfrm>
              <a:off x="2562800" y="1124745"/>
              <a:ext cx="1591200" cy="2138536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3" name="Rovnoramenný trojúhelník 32"/>
            <p:cNvSpPr/>
            <p:nvPr/>
          </p:nvSpPr>
          <p:spPr>
            <a:xfrm rot="10800000">
              <a:off x="4949600" y="1124746"/>
              <a:ext cx="1591200" cy="2138536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4" name="Rovnoramenný trojúhelník 33"/>
            <p:cNvSpPr/>
            <p:nvPr/>
          </p:nvSpPr>
          <p:spPr>
            <a:xfrm>
              <a:off x="4154000" y="1124744"/>
              <a:ext cx="1591200" cy="2138536"/>
            </a:xfrm>
            <a:prstGeom prst="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238250544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0</Words>
  <Application>Microsoft Office PowerPoint</Application>
  <PresentationFormat>Předvádění na obrazovce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4" baseType="lpstr">
      <vt:lpstr>Motiv systému Office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Libuse</dc:creator>
  <cp:lastModifiedBy>Libuse</cp:lastModifiedBy>
  <cp:revision>5</cp:revision>
  <dcterms:created xsi:type="dcterms:W3CDTF">2014-10-22T10:25:53Z</dcterms:created>
  <dcterms:modified xsi:type="dcterms:W3CDTF">2014-10-22T10:45:40Z</dcterms:modified>
</cp:coreProperties>
</file>